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63" r:id="rId5"/>
  </p:sldIdLst>
  <p:sldSz cx="12192000" cy="6858000"/>
  <p:notesSz cx="6797675" cy="9926638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403474"/>
    <a:srgbClr val="0C6D82"/>
    <a:srgbClr val="F2C020"/>
    <a:srgbClr val="454D55"/>
    <a:srgbClr val="E8611D"/>
    <a:srgbClr val="81BF3B"/>
    <a:srgbClr val="F39D21"/>
    <a:srgbClr val="BAC82F"/>
    <a:srgbClr val="6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F35C69-7073-4674-811E-A3F462834698}" v="2" dt="2023-09-19T11:10:19.006"/>
    <p1510:client id="{367B78A9-764E-2BBE-BE48-8C280CE1814C}" v="17" dt="2022-09-07T09:29:10.766"/>
    <p1510:client id="{675A6746-6563-83C4-933F-7BE33616911F}" v="60" dt="2022-03-14T20:24:57.912"/>
    <p1510:client id="{728A5F3E-FA55-8506-BEAB-08E35C3D459B}" v="5" dt="2023-06-21T14:58:05.231"/>
    <p1510:client id="{769E358C-8412-471A-AFD9-E8B46A7C97BD}" v="11" dt="2023-08-24T15:31:01.420"/>
    <p1510:client id="{7E5BE54D-5683-590A-5041-EB29ACB732B2}" v="7" dt="2022-09-06T11:21:43.610"/>
    <p1510:client id="{D37B6A05-7C86-0AC0-7067-1FF0878DE4B4}" v="3" dt="2022-06-06T09:13:19.762"/>
  </p1510:revLst>
</p1510:revInfo>
</file>

<file path=ppt/tableStyles.xml><?xml version="1.0" encoding="utf-8"?>
<a:tblStyleLst xmlns:a="http://schemas.openxmlformats.org/drawingml/2006/main" def="{616DA210-FB5B-4158-B5E0-FEB733F419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35" autoAdjust="0"/>
  </p:normalViewPr>
  <p:slideViewPr>
    <p:cSldViewPr snapToGrid="0" showGuides="1">
      <p:cViewPr varScale="1">
        <p:scale>
          <a:sx n="94" d="100"/>
          <a:sy n="94" d="100"/>
        </p:scale>
        <p:origin x="274" y="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64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05F35C69-7073-4674-811E-A3F462834698}"/>
    <pc:docChg chg="modSld">
      <pc:chgData name="" userId="" providerId="" clId="Web-{05F35C69-7073-4674-811E-A3F462834698}" dt="2023-09-19T11:10:19.006" v="1"/>
      <pc:docMkLst>
        <pc:docMk/>
      </pc:docMkLst>
      <pc:sldChg chg="delSp modSp">
        <pc:chgData name="" userId="" providerId="" clId="Web-{05F35C69-7073-4674-811E-A3F462834698}" dt="2023-09-19T11:10:19.006" v="1"/>
        <pc:sldMkLst>
          <pc:docMk/>
          <pc:sldMk cId="1481035428" sldId="263"/>
        </pc:sldMkLst>
        <pc:spChg chg="del mod">
          <ac:chgData name="" userId="" providerId="" clId="Web-{05F35C69-7073-4674-811E-A3F462834698}" dt="2023-09-19T11:10:19.006" v="1"/>
          <ac:spMkLst>
            <pc:docMk/>
            <pc:sldMk cId="1481035428" sldId="263"/>
            <ac:spMk id="22" creationId="{A909317C-640B-47EF-B278-C09E915F8B73}"/>
          </ac:spMkLst>
        </pc:spChg>
      </pc:sldChg>
    </pc:docChg>
  </pc:docChgLst>
  <pc:docChgLst>
    <pc:chgData name="Tanya Peacock" userId="S::tanya.peacock@kpja.inmat.org.uk::2160841a-ac11-4bdf-a7ba-45423686ff10" providerId="AD" clId="Web-{769E358C-8412-471A-AFD9-E8B46A7C97BD}"/>
    <pc:docChg chg="modSld">
      <pc:chgData name="Tanya Peacock" userId="S::tanya.peacock@kpja.inmat.org.uk::2160841a-ac11-4bdf-a7ba-45423686ff10" providerId="AD" clId="Web-{769E358C-8412-471A-AFD9-E8B46A7C97BD}" dt="2023-08-24T15:31:01.420" v="10" actId="1076"/>
      <pc:docMkLst>
        <pc:docMk/>
      </pc:docMkLst>
      <pc:sldChg chg="modSp">
        <pc:chgData name="Tanya Peacock" userId="S::tanya.peacock@kpja.inmat.org.uk::2160841a-ac11-4bdf-a7ba-45423686ff10" providerId="AD" clId="Web-{769E358C-8412-471A-AFD9-E8B46A7C97BD}" dt="2023-08-24T15:31:01.420" v="10" actId="1076"/>
        <pc:sldMkLst>
          <pc:docMk/>
          <pc:sldMk cId="1481035428" sldId="263"/>
        </pc:sldMkLst>
        <pc:spChg chg="mod">
          <ac:chgData name="Tanya Peacock" userId="S::tanya.peacock@kpja.inmat.org.uk::2160841a-ac11-4bdf-a7ba-45423686ff10" providerId="AD" clId="Web-{769E358C-8412-471A-AFD9-E8B46A7C97BD}" dt="2023-08-24T15:30:01.261" v="1" actId="1076"/>
          <ac:spMkLst>
            <pc:docMk/>
            <pc:sldMk cId="1481035428" sldId="263"/>
            <ac:spMk id="43" creationId="{00000000-0000-0000-0000-000000000000}"/>
          </ac:spMkLst>
        </pc:spChg>
        <pc:spChg chg="mod">
          <ac:chgData name="Tanya Peacock" userId="S::tanya.peacock@kpja.inmat.org.uk::2160841a-ac11-4bdf-a7ba-45423686ff10" providerId="AD" clId="Web-{769E358C-8412-471A-AFD9-E8B46A7C97BD}" dt="2023-08-24T15:30:25.356" v="4" actId="1076"/>
          <ac:spMkLst>
            <pc:docMk/>
            <pc:sldMk cId="1481035428" sldId="263"/>
            <ac:spMk id="45" creationId="{00000000-0000-0000-0000-000000000000}"/>
          </ac:spMkLst>
        </pc:spChg>
        <pc:spChg chg="mod">
          <ac:chgData name="Tanya Peacock" userId="S::tanya.peacock@kpja.inmat.org.uk::2160841a-ac11-4bdf-a7ba-45423686ff10" providerId="AD" clId="Web-{769E358C-8412-471A-AFD9-E8B46A7C97BD}" dt="2023-08-24T15:30:57.123" v="9" actId="1076"/>
          <ac:spMkLst>
            <pc:docMk/>
            <pc:sldMk cId="1481035428" sldId="263"/>
            <ac:spMk id="92" creationId="{00000000-0000-0000-0000-000000000000}"/>
          </ac:spMkLst>
        </pc:spChg>
        <pc:spChg chg="mod">
          <ac:chgData name="Tanya Peacock" userId="S::tanya.peacock@kpja.inmat.org.uk::2160841a-ac11-4bdf-a7ba-45423686ff10" providerId="AD" clId="Web-{769E358C-8412-471A-AFD9-E8B46A7C97BD}" dt="2023-08-24T15:30:45.466" v="8" actId="1076"/>
          <ac:spMkLst>
            <pc:docMk/>
            <pc:sldMk cId="1481035428" sldId="263"/>
            <ac:spMk id="93" creationId="{00000000-0000-0000-0000-000000000000}"/>
          </ac:spMkLst>
        </pc:spChg>
        <pc:spChg chg="mod">
          <ac:chgData name="Tanya Peacock" userId="S::tanya.peacock@kpja.inmat.org.uk::2160841a-ac11-4bdf-a7ba-45423686ff10" providerId="AD" clId="Web-{769E358C-8412-471A-AFD9-E8B46A7C97BD}" dt="2023-08-24T15:31:01.420" v="10" actId="1076"/>
          <ac:spMkLst>
            <pc:docMk/>
            <pc:sldMk cId="1481035428" sldId="263"/>
            <ac:spMk id="94" creationId="{00000000-0000-0000-0000-000000000000}"/>
          </ac:spMkLst>
        </pc:spChg>
        <pc:spChg chg="mod">
          <ac:chgData name="Tanya Peacock" userId="S::tanya.peacock@kpja.inmat.org.uk::2160841a-ac11-4bdf-a7ba-45423686ff10" providerId="AD" clId="Web-{769E358C-8412-471A-AFD9-E8B46A7C97BD}" dt="2023-08-24T15:30:10.356" v="3" actId="1076"/>
          <ac:spMkLst>
            <pc:docMk/>
            <pc:sldMk cId="1481035428" sldId="263"/>
            <ac:spMk id="95" creationId="{00000000-0000-0000-0000-000000000000}"/>
          </ac:spMkLst>
        </pc:spChg>
        <pc:spChg chg="mod">
          <ac:chgData name="Tanya Peacock" userId="S::tanya.peacock@kpja.inmat.org.uk::2160841a-ac11-4bdf-a7ba-45423686ff10" providerId="AD" clId="Web-{769E358C-8412-471A-AFD9-E8B46A7C97BD}" dt="2023-08-24T15:30:30.841" v="6" actId="1076"/>
          <ac:spMkLst>
            <pc:docMk/>
            <pc:sldMk cId="1481035428" sldId="263"/>
            <ac:spMk id="96" creationId="{00000000-0000-0000-0000-000000000000}"/>
          </ac:spMkLst>
        </pc:spChg>
      </pc:sldChg>
    </pc:docChg>
  </pc:docChgLst>
  <pc:docChgLst>
    <pc:chgData name="Declan Oliver" userId="S::declan.oliver@kpja.inmat.org.uk::e5af4dbd-ffb1-4af2-aa9d-14e080dd34c1" providerId="AD" clId="Web-{728A5F3E-FA55-8506-BEAB-08E35C3D459B}"/>
    <pc:docChg chg="modSld">
      <pc:chgData name="Declan Oliver" userId="S::declan.oliver@kpja.inmat.org.uk::e5af4dbd-ffb1-4af2-aa9d-14e080dd34c1" providerId="AD" clId="Web-{728A5F3E-FA55-8506-BEAB-08E35C3D459B}" dt="2023-06-21T14:58:02.700" v="3" actId="20577"/>
      <pc:docMkLst>
        <pc:docMk/>
      </pc:docMkLst>
      <pc:sldChg chg="modSp">
        <pc:chgData name="Declan Oliver" userId="S::declan.oliver@kpja.inmat.org.uk::e5af4dbd-ffb1-4af2-aa9d-14e080dd34c1" providerId="AD" clId="Web-{728A5F3E-FA55-8506-BEAB-08E35C3D459B}" dt="2023-06-21T14:58:02.700" v="3" actId="20577"/>
        <pc:sldMkLst>
          <pc:docMk/>
          <pc:sldMk cId="1481035428" sldId="263"/>
        </pc:sldMkLst>
        <pc:spChg chg="mod">
          <ac:chgData name="Declan Oliver" userId="S::declan.oliver@kpja.inmat.org.uk::e5af4dbd-ffb1-4af2-aa9d-14e080dd34c1" providerId="AD" clId="Web-{728A5F3E-FA55-8506-BEAB-08E35C3D459B}" dt="2023-06-21T14:58:02.700" v="3" actId="20577"/>
          <ac:spMkLst>
            <pc:docMk/>
            <pc:sldMk cId="1481035428" sldId="263"/>
            <ac:spMk id="22" creationId="{A909317C-640B-47EF-B278-C09E915F8B73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946843-D728-40C3-A235-5106A1741A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FA6704-C5B9-427A-B786-BF9D9A6F1B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7000810-46A0-4D1C-B9D9-C114C575E055}" type="datetime1">
              <a:rPr lang="en-GB" noProof="1" dirty="0" smtClean="0"/>
              <a:t>19/09/2023</a:t>
            </a:fld>
            <a:endParaRPr lang="en-GB" noProof="1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5E4186-AC94-42CF-A09B-E291117BAB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BE12EB-D4BD-49CA-9FC4-5C9A4F4F7E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5371C06-22B2-4805-8A74-E63609FE61CE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2596658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2627EFA-81CA-4EC9-93AC-F9F36BB45D64}" type="datetime1">
              <a:rPr lang="en-GB" noProof="1" dirty="0" smtClean="0"/>
              <a:t>19/09/2023</a:t>
            </a:fld>
            <a:endParaRPr lang="en-GB" noProof="1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1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1"/>
              <a:t>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A14970C-3301-4DD8-87C8-448E3F893981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3728392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569A71A3-950D-4899-B79B-35F2758BD331}"/>
              </a:ext>
            </a:extLst>
          </p:cNvPr>
          <p:cNvGrpSpPr/>
          <p:nvPr userDrawn="1"/>
        </p:nvGrpSpPr>
        <p:grpSpPr>
          <a:xfrm>
            <a:off x="0" y="1207336"/>
            <a:ext cx="12192000" cy="4467863"/>
            <a:chOff x="0" y="1207336"/>
            <a:chExt cx="12192000" cy="4467863"/>
          </a:xfrm>
        </p:grpSpPr>
        <p:sp>
          <p:nvSpPr>
            <p:cNvPr id="33" name="Flowchart: Delay 24">
              <a:extLst>
                <a:ext uri="{FF2B5EF4-FFF2-40B4-BE49-F238E27FC236}">
                  <a16:creationId xmlns:a16="http://schemas.microsoft.com/office/drawing/2014/main" id="{928187B2-0394-40AE-9F9C-6682AC71596C}"/>
                </a:ext>
              </a:extLst>
            </p:cNvPr>
            <p:cNvSpPr/>
            <p:nvPr userDrawn="1"/>
          </p:nvSpPr>
          <p:spPr>
            <a:xfrm flipH="1">
              <a:off x="2613003" y="3441616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5" name="Flowchart: Delay 24">
              <a:extLst>
                <a:ext uri="{FF2B5EF4-FFF2-40B4-BE49-F238E27FC236}">
                  <a16:creationId xmlns:a16="http://schemas.microsoft.com/office/drawing/2014/main" id="{355D9AC9-E7B7-459E-925B-0047C675B750}"/>
                </a:ext>
              </a:extLst>
            </p:cNvPr>
            <p:cNvSpPr/>
            <p:nvPr userDrawn="1"/>
          </p:nvSpPr>
          <p:spPr>
            <a:xfrm>
              <a:off x="9491472" y="1379494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302FB5C-BDE1-4891-8E91-CB3F868629BB}"/>
                </a:ext>
              </a:extLst>
            </p:cNvPr>
            <p:cNvSpPr/>
            <p:nvPr userDrawn="1"/>
          </p:nvSpPr>
          <p:spPr>
            <a:xfrm>
              <a:off x="4416552" y="1207336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rgbClr val="BAC82F"/>
                </a:gs>
                <a:gs pos="100000">
                  <a:srgbClr val="0C6D8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09DE4F0-7E7E-4423-A407-CD6485ACBB4F}"/>
                </a:ext>
              </a:extLst>
            </p:cNvPr>
            <p:cNvSpPr/>
            <p:nvPr userDrawn="1"/>
          </p:nvSpPr>
          <p:spPr>
            <a:xfrm>
              <a:off x="0" y="1207336"/>
              <a:ext cx="4416552" cy="356616"/>
            </a:xfrm>
            <a:prstGeom prst="rect">
              <a:avLst/>
            </a:prstGeom>
            <a:gradFill flip="none" rotWithShape="1">
              <a:gsLst>
                <a:gs pos="0">
                  <a:srgbClr val="F2C020"/>
                </a:gs>
                <a:gs pos="100000">
                  <a:srgbClr val="BAC82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ED74833-8EE3-4FA9-B6D2-03710E410482}"/>
                </a:ext>
              </a:extLst>
            </p:cNvPr>
            <p:cNvSpPr/>
            <p:nvPr userDrawn="1"/>
          </p:nvSpPr>
          <p:spPr>
            <a:xfrm>
              <a:off x="4416552" y="3269385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100000">
                  <a:schemeClr val="tx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4005B59-B78D-469E-BAA4-E7B2A61E103D}"/>
                </a:ext>
              </a:extLst>
            </p:cNvPr>
            <p:cNvSpPr/>
            <p:nvPr userDrawn="1"/>
          </p:nvSpPr>
          <p:spPr>
            <a:xfrm>
              <a:off x="4414968" y="5318583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52000">
                  <a:schemeClr val="accent3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40BE4BEF-834D-4D0F-8E96-F1F8E6600C46}"/>
                </a:ext>
              </a:extLst>
            </p:cNvPr>
            <p:cNvSpPr/>
            <p:nvPr userDrawn="1"/>
          </p:nvSpPr>
          <p:spPr>
            <a:xfrm>
              <a:off x="9448800" y="5317275"/>
              <a:ext cx="2743200" cy="356616"/>
            </a:xfrm>
            <a:prstGeom prst="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A4D6C00-E83E-4187-903F-A0A515BA93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38" y="2079876"/>
            <a:ext cx="3052087" cy="1475598"/>
          </a:xfrm>
        </p:spPr>
        <p:txBody>
          <a:bodyPr lIns="0" tIns="0" rIns="0" bIns="0" rtlCol="0"/>
          <a:lstStyle>
            <a:lvl1pPr>
              <a:defRPr/>
            </a:lvl1pPr>
          </a:lstStyle>
          <a:p>
            <a:pPr rtl="0"/>
            <a:r>
              <a:rPr lang="en-GB" noProof="1"/>
              <a:t>CLICK TO EDIT</a:t>
            </a:r>
            <a:br>
              <a:rPr lang="en-GB" noProof="1"/>
            </a:br>
            <a:r>
              <a:rPr lang="en-GB" noProof="1"/>
              <a:t>MASTER TITLE</a:t>
            </a:r>
            <a:br>
              <a:rPr lang="en-GB" noProof="1"/>
            </a:br>
            <a:r>
              <a:rPr lang="en-GB" noProof="1"/>
              <a:t>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F0DE95-4ED7-482F-BB4E-C1238B352D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1963" y="3587769"/>
            <a:ext cx="1726129" cy="291597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1" i="1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20XX-20XX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1F135EA3-D982-467F-B90A-B791DFDDA8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1963" y="3927199"/>
            <a:ext cx="1726129" cy="378571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3 Years Plan</a:t>
            </a:r>
          </a:p>
        </p:txBody>
      </p:sp>
      <p:sp>
        <p:nvSpPr>
          <p:cNvPr id="106" name="Picture Placeholder 104">
            <a:extLst>
              <a:ext uri="{FF2B5EF4-FFF2-40B4-BE49-F238E27FC236}">
                <a16:creationId xmlns:a16="http://schemas.microsoft.com/office/drawing/2014/main" id="{4580320F-7723-4672-AB19-22C87ECD53D3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461963" y="5725379"/>
            <a:ext cx="950912" cy="685800"/>
          </a:xfrm>
          <a:ln w="3556">
            <a:solidFill>
              <a:srgbClr val="454D55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en-US" noProof="1"/>
              <a:t>Click icon to add picture</a:t>
            </a:r>
            <a:endParaRPr lang="en-GB" noProof="1"/>
          </a:p>
        </p:txBody>
      </p:sp>
      <p:sp>
        <p:nvSpPr>
          <p:cNvPr id="108" name="Text Placeholder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2565129" y="863644"/>
            <a:ext cx="1044000" cy="1044000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44" name="Text Placeholder 42">
            <a:extLst>
              <a:ext uri="{FF2B5EF4-FFF2-40B4-BE49-F238E27FC236}">
                <a16:creationId xmlns:a16="http://schemas.microsoft.com/office/drawing/2014/main" id="{62E3BBD0-72BD-45D7-BE15-8B93AFB862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4968" y="84398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C695E72E-773D-407A-AFA4-EF90ADF9D13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78435" y="436306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BAC82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7463FB1C-AFEB-4EAE-B84D-A1613AF5BA7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078434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0" name="Text Placeholder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59136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622FB247-DB8F-4B67-B9EA-5741E1DDBEE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422681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81BF3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3" name="Text Placeholder 7">
            <a:extLst>
              <a:ext uri="{FF2B5EF4-FFF2-40B4-BE49-F238E27FC236}">
                <a16:creationId xmlns:a16="http://schemas.microsoft.com/office/drawing/2014/main" id="{CE2C8800-C93B-4E93-9AE2-9CBFC1E6D7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422680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9" name="Text Placeholder 42">
            <a:extLst>
              <a:ext uri="{FF2B5EF4-FFF2-40B4-BE49-F238E27FC236}">
                <a16:creationId xmlns:a16="http://schemas.microsoft.com/office/drawing/2014/main" id="{CC1B1148-CFC2-4FF7-8B7C-9502EB6500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03304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id="{60559160-7568-4A5B-88B4-DBB3C42D5D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755391" y="43779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2CA05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755390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6" name="Text Placeholder 42">
            <a:extLst>
              <a:ext uri="{FF2B5EF4-FFF2-40B4-BE49-F238E27FC236}">
                <a16:creationId xmlns:a16="http://schemas.microsoft.com/office/drawing/2014/main" id="{DC934A70-FE40-4A89-9799-1A672346662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47472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106873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1B866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7" name="Text Placeholder 7">
            <a:extLst>
              <a:ext uri="{FF2B5EF4-FFF2-40B4-BE49-F238E27FC236}">
                <a16:creationId xmlns:a16="http://schemas.microsoft.com/office/drawing/2014/main" id="{085539ED-B933-484F-8ECB-700829A52CA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106872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3" name="Text Placeholder 42">
            <a:extLst>
              <a:ext uri="{FF2B5EF4-FFF2-40B4-BE49-F238E27FC236}">
                <a16:creationId xmlns:a16="http://schemas.microsoft.com/office/drawing/2014/main" id="{F3728A77-BAED-49CA-87A0-DFCB220B3A2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05088" y="1917406"/>
            <a:ext cx="1044000" cy="1044000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7" name="Text Placeholder 42">
            <a:extLst>
              <a:ext uri="{FF2B5EF4-FFF2-40B4-BE49-F238E27FC236}">
                <a16:creationId xmlns:a16="http://schemas.microsoft.com/office/drawing/2014/main" id="{D7526F27-FC58-40E7-A76A-47A27D2325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447472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4" name="Text Placeholder 7">
            <a:extLst>
              <a:ext uri="{FF2B5EF4-FFF2-40B4-BE49-F238E27FC236}">
                <a16:creationId xmlns:a16="http://schemas.microsoft.com/office/drawing/2014/main" id="{0D030018-A573-45D1-B6EF-210F3CF92D5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105170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0C6D8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5" name="Text Placeholder 7">
            <a:extLst>
              <a:ext uri="{FF2B5EF4-FFF2-40B4-BE49-F238E27FC236}">
                <a16:creationId xmlns:a16="http://schemas.microsoft.com/office/drawing/2014/main" id="{91FC8372-90CA-42B7-A237-0BC81F2687C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105169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8" name="Text Placeholder 42">
            <a:extLst>
              <a:ext uri="{FF2B5EF4-FFF2-40B4-BE49-F238E27FC236}">
                <a16:creationId xmlns:a16="http://schemas.microsoft.com/office/drawing/2014/main" id="{242D0BB2-4F17-4A8D-87A7-FADA2CAEC6F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04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7F7CC596-D7AD-4DCE-B864-BB1A6A7C8B1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755390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403474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1" name="Text Placeholder 7">
            <a:extLst>
              <a:ext uri="{FF2B5EF4-FFF2-40B4-BE49-F238E27FC236}">
                <a16:creationId xmlns:a16="http://schemas.microsoft.com/office/drawing/2014/main" id="{28E66912-ACE9-4007-9A2B-050DC9408A2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755389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9" name="Text Placeholder 42">
            <a:extLst>
              <a:ext uri="{FF2B5EF4-FFF2-40B4-BE49-F238E27FC236}">
                <a16:creationId xmlns:a16="http://schemas.microsoft.com/office/drawing/2014/main" id="{CC1EC2BE-5D73-4D49-B2F2-4DA2785D6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59136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1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441FE3C4-7737-4EB6-9280-FAD8852FB4B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420978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571B6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3" name="Text Placeholder 7">
            <a:extLst>
              <a:ext uri="{FF2B5EF4-FFF2-40B4-BE49-F238E27FC236}">
                <a16:creationId xmlns:a16="http://schemas.microsoft.com/office/drawing/2014/main" id="{70EF49EC-F8D8-463F-B786-F2C04C33AEE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420977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6" name="Text Placeholder 42">
            <a:extLst>
              <a:ext uri="{FF2B5EF4-FFF2-40B4-BE49-F238E27FC236}">
                <a16:creationId xmlns:a16="http://schemas.microsoft.com/office/drawing/2014/main" id="{997AC0B1-99FC-455E-A896-3C370BB38C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4968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D66EAED5-741C-44D6-840F-C90C1AF74A2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071198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6F0066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9" name="Text Placeholder 7">
            <a:extLst>
              <a:ext uri="{FF2B5EF4-FFF2-40B4-BE49-F238E27FC236}">
                <a16:creationId xmlns:a16="http://schemas.microsoft.com/office/drawing/2014/main" id="{7887B0FE-2AB8-455F-8EC7-C8F31FEA27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071197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5" name="Text Placeholder 42">
            <a:extLst>
              <a:ext uri="{FF2B5EF4-FFF2-40B4-BE49-F238E27FC236}">
                <a16:creationId xmlns:a16="http://schemas.microsoft.com/office/drawing/2014/main" id="{6F1AC56E-6618-4728-A6EA-8B021EB6BCF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188092" y="397952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60" name="Text Placeholder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14968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6" name="Text Placeholder 7">
            <a:extLst>
              <a:ext uri="{FF2B5EF4-FFF2-40B4-BE49-F238E27FC236}">
                <a16:creationId xmlns:a16="http://schemas.microsoft.com/office/drawing/2014/main" id="{E9ED50CB-058A-4C6B-A8E2-0536EC0E40D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075657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7" name="Text Placeholder 7">
            <a:extLst>
              <a:ext uri="{FF2B5EF4-FFF2-40B4-BE49-F238E27FC236}">
                <a16:creationId xmlns:a16="http://schemas.microsoft.com/office/drawing/2014/main" id="{04D14365-5F59-4F4F-B237-26A11A2DDDD1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075656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3" name="Text Placeholder 42">
            <a:extLst>
              <a:ext uri="{FF2B5EF4-FFF2-40B4-BE49-F238E27FC236}">
                <a16:creationId xmlns:a16="http://schemas.microsoft.com/office/drawing/2014/main" id="{CFA7DBCF-F797-4B29-8C96-7AC1602BBC8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59136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100" name="Text Placeholder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423464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1" name="Text Placeholder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423463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2" name="Text Placeholder 42">
            <a:extLst>
              <a:ext uri="{FF2B5EF4-FFF2-40B4-BE49-F238E27FC236}">
                <a16:creationId xmlns:a16="http://schemas.microsoft.com/office/drawing/2014/main" id="{113ADCA9-C0A6-4FAB-A09E-4DECBD41D7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03304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8" name="Text Placeholder 7">
            <a:extLst>
              <a:ext uri="{FF2B5EF4-FFF2-40B4-BE49-F238E27FC236}">
                <a16:creationId xmlns:a16="http://schemas.microsoft.com/office/drawing/2014/main" id="{3EC66011-3B65-49CC-8886-E2CCFBFFABD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759849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E8611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9" name="Text Placeholder 7">
            <a:extLst>
              <a:ext uri="{FF2B5EF4-FFF2-40B4-BE49-F238E27FC236}">
                <a16:creationId xmlns:a16="http://schemas.microsoft.com/office/drawing/2014/main" id="{3B2B5959-E5CC-42A7-B797-463098BE629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759848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1" name="Text Placeholder 42">
            <a:extLst>
              <a:ext uri="{FF2B5EF4-FFF2-40B4-BE49-F238E27FC236}">
                <a16:creationId xmlns:a16="http://schemas.microsoft.com/office/drawing/2014/main" id="{91E8A179-36A3-4D0A-96E7-689F93F9B8F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447472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102" name="Text Placeholder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107656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5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3" name="Text Placeholder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107655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110" name="Text Placeholder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293432" y="4973439"/>
            <a:ext cx="1044000" cy="1044000"/>
          </a:xfrm>
          <a:prstGeom prst="ellipse">
            <a:avLst/>
          </a:prstGeom>
          <a:solidFill>
            <a:schemeClr val="accent5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3E081-530B-464A-B47C-C858A60E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1"/>
              <a:t>ADD A 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373A1-F9A6-4E7C-A04F-22454F3A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05888" y="550858"/>
            <a:ext cx="2743200" cy="176716"/>
          </a:xfrm>
          <a:prstGeom prst="rect">
            <a:avLst/>
          </a:prstGeom>
        </p:spPr>
        <p:txBody>
          <a:bodyPr rtlCol="0"/>
          <a:lstStyle/>
          <a:p>
            <a:pPr rtl="0"/>
            <a:fld id="{304D15CA-71E0-4E58-88EE-F320CE89B540}" type="datetime1">
              <a:rPr lang="en-GB" noProof="1" smtClean="0"/>
              <a:t>19/09/2023</a:t>
            </a:fld>
            <a:endParaRPr lang="en-GB" noProof="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BF57F-FEA7-4D09-AA29-F32AA5577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3C1428B-5ACF-4E79-A091-05E2328DA75D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98200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C5166-4796-40D2-A50C-05DACE2C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25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36682-CE55-4994-889B-5D188C3E4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3088"/>
            <a:ext cx="10515600" cy="2341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1"/>
              <a:t>Click to 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F9231-8DF4-411E-8324-453AB042A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005888" y="577752"/>
            <a:ext cx="2743200" cy="1767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F7182A2F-4C01-4B4F-B855-198932A18E99}" type="datetime1">
              <a:rPr lang="en-GB" noProof="1" dirty="0" smtClean="0"/>
              <a:t>19/09/2023</a:t>
            </a:fld>
            <a:endParaRPr lang="en-GB" noProof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475F0-EE3A-4617-AFAB-40BF7C148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005888" y="392469"/>
            <a:ext cx="2743200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r>
              <a:rPr lang="en-GB" noProof="1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07E7D-9F5C-43AC-A03A-432F6CB44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392470"/>
            <a:ext cx="395287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93C1428B-5ACF-4E79-A091-05E2328DA75D}" type="slidenum">
              <a:rPr lang="en-GB" noProof="1" dirty="0" smtClean="0"/>
              <a:pPr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55743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8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 Placeholder 5">
            <a:extLst>
              <a:ext uri="{FF2B5EF4-FFF2-40B4-BE49-F238E27FC236}">
                <a16:creationId xmlns:a16="http://schemas.microsoft.com/office/drawing/2014/main" id="{17C4A73C-45F4-40F2-B885-BC8D8C41BF51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132778" y="728731"/>
            <a:ext cx="660642" cy="675933"/>
          </a:xfrm>
        </p:spPr>
        <p:txBody>
          <a:bodyPr>
            <a:normAutofit/>
          </a:bodyPr>
          <a:lstStyle/>
          <a:p>
            <a:r>
              <a:rPr lang="en-GB" sz="1600" dirty="0"/>
              <a:t>Year1</a:t>
            </a:r>
          </a:p>
        </p:txBody>
      </p:sp>
      <p:sp>
        <p:nvSpPr>
          <p:cNvPr id="58" name="Text Placeholder 5">
            <a:extLst>
              <a:ext uri="{FF2B5EF4-FFF2-40B4-BE49-F238E27FC236}">
                <a16:creationId xmlns:a16="http://schemas.microsoft.com/office/drawing/2014/main" id="{17C4A73C-45F4-40F2-B885-BC8D8C41BF51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6670963" y="986068"/>
            <a:ext cx="614489" cy="726628"/>
          </a:xfrm>
        </p:spPr>
        <p:txBody>
          <a:bodyPr>
            <a:normAutofit/>
          </a:bodyPr>
          <a:lstStyle/>
          <a:p>
            <a:r>
              <a:rPr lang="en-GB" sz="1600" dirty="0"/>
              <a:t>Year2</a:t>
            </a:r>
          </a:p>
        </p:txBody>
      </p:sp>
      <p:sp>
        <p:nvSpPr>
          <p:cNvPr id="18" name="Oval 17"/>
          <p:cNvSpPr/>
          <p:nvPr/>
        </p:nvSpPr>
        <p:spPr>
          <a:xfrm>
            <a:off x="895783" y="943255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926653" y="1146459"/>
            <a:ext cx="7540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solidFill>
                  <a:srgbClr val="000000"/>
                </a:solidFill>
              </a:rPr>
              <a:t>Technology around us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2404" y="6412412"/>
            <a:ext cx="11979967" cy="37407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u="sng" dirty="0"/>
              <a:t>Online-safety runs throughout</a:t>
            </a:r>
          </a:p>
        </p:txBody>
      </p:sp>
      <p:sp>
        <p:nvSpPr>
          <p:cNvPr id="20" name="Oval 19"/>
          <p:cNvSpPr/>
          <p:nvPr/>
        </p:nvSpPr>
        <p:spPr>
          <a:xfrm>
            <a:off x="1838028" y="957862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1873657" y="1090043"/>
            <a:ext cx="759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dirty="0">
                <a:solidFill>
                  <a:srgbClr val="000000"/>
                </a:solidFill>
              </a:rPr>
              <a:t>Digital painting</a:t>
            </a:r>
          </a:p>
          <a:p>
            <a:r>
              <a:rPr lang="en-GB" sz="800" dirty="0">
                <a:solidFill>
                  <a:srgbClr val="000000"/>
                </a:solidFill>
              </a:rPr>
              <a:t>(2Paint App)</a:t>
            </a: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F4AA46BB-CC2D-4E83-982C-6F8A50F0E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004" y="2143420"/>
            <a:ext cx="3052087" cy="1475598"/>
          </a:xfrm>
        </p:spPr>
        <p:txBody>
          <a:bodyPr/>
          <a:lstStyle/>
          <a:p>
            <a:r>
              <a:rPr lang="en-GB" dirty="0"/>
              <a:t>Computing curriculum road map</a:t>
            </a:r>
          </a:p>
        </p:txBody>
      </p:sp>
      <p:sp>
        <p:nvSpPr>
          <p:cNvPr id="23" name="Oval 22"/>
          <p:cNvSpPr/>
          <p:nvPr/>
        </p:nvSpPr>
        <p:spPr>
          <a:xfrm>
            <a:off x="2815756" y="955963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3810655" y="986068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760839" y="955963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2803338" y="1180548"/>
            <a:ext cx="87976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dirty="0">
                <a:solidFill>
                  <a:srgbClr val="000000"/>
                </a:solidFill>
              </a:rPr>
              <a:t>Digital writing</a:t>
            </a:r>
          </a:p>
          <a:p>
            <a:pPr algn="ctr"/>
            <a:r>
              <a:rPr lang="en-GB" sz="800" dirty="0">
                <a:solidFill>
                  <a:srgbClr val="000000"/>
                </a:solidFill>
              </a:rPr>
              <a:t>(Word)</a:t>
            </a:r>
          </a:p>
        </p:txBody>
      </p:sp>
      <p:sp>
        <p:nvSpPr>
          <p:cNvPr id="54" name="Rectangle 53"/>
          <p:cNvSpPr/>
          <p:nvPr/>
        </p:nvSpPr>
        <p:spPr>
          <a:xfrm>
            <a:off x="3750399" y="1184981"/>
            <a:ext cx="945573" cy="377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dirty="0">
                <a:solidFill>
                  <a:srgbClr val="000000"/>
                </a:solidFill>
              </a:rPr>
              <a:t>Grouping data</a:t>
            </a:r>
          </a:p>
          <a:p>
            <a:pPr algn="ctr"/>
            <a:r>
              <a:rPr lang="en-GB" sz="800" dirty="0">
                <a:solidFill>
                  <a:srgbClr val="000000"/>
                </a:solidFill>
              </a:rPr>
              <a:t>(</a:t>
            </a:r>
            <a:r>
              <a:rPr lang="en-GB" sz="800" dirty="0" err="1">
                <a:solidFill>
                  <a:srgbClr val="000000"/>
                </a:solidFill>
              </a:rPr>
              <a:t>Powerpoint</a:t>
            </a:r>
            <a:r>
              <a:rPr lang="en-GB" sz="1050" dirty="0">
                <a:solidFill>
                  <a:srgbClr val="000000"/>
                </a:solidFill>
              </a:rPr>
              <a:t>)</a:t>
            </a:r>
          </a:p>
        </p:txBody>
      </p:sp>
      <p:sp>
        <p:nvSpPr>
          <p:cNvPr id="55" name="Rectangle 54"/>
          <p:cNvSpPr/>
          <p:nvPr/>
        </p:nvSpPr>
        <p:spPr>
          <a:xfrm>
            <a:off x="4773057" y="1084377"/>
            <a:ext cx="8154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dirty="0">
                <a:solidFill>
                  <a:srgbClr val="000000"/>
                </a:solidFill>
              </a:rPr>
              <a:t>Moving a robot (</a:t>
            </a:r>
            <a:r>
              <a:rPr lang="en-GB" sz="800" dirty="0" err="1">
                <a:solidFill>
                  <a:srgbClr val="000000"/>
                </a:solidFill>
              </a:rPr>
              <a:t>Beebots</a:t>
            </a:r>
            <a:r>
              <a:rPr lang="en-GB" sz="800" dirty="0">
                <a:solidFill>
                  <a:srgbClr val="000000"/>
                </a:solidFill>
              </a:rPr>
              <a:t>)</a:t>
            </a:r>
          </a:p>
        </p:txBody>
      </p:sp>
      <p:sp>
        <p:nvSpPr>
          <p:cNvPr id="26" name="Oval 25"/>
          <p:cNvSpPr/>
          <p:nvPr/>
        </p:nvSpPr>
        <p:spPr>
          <a:xfrm>
            <a:off x="5745011" y="955962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725839" y="1100989"/>
            <a:ext cx="8832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dirty="0">
                <a:solidFill>
                  <a:srgbClr val="000000"/>
                </a:solidFill>
              </a:rPr>
              <a:t>Intro to animation (Scratch Jnr)</a:t>
            </a:r>
          </a:p>
        </p:txBody>
      </p:sp>
      <p:sp>
        <p:nvSpPr>
          <p:cNvPr id="27" name="Oval 26"/>
          <p:cNvSpPr/>
          <p:nvPr/>
        </p:nvSpPr>
        <p:spPr>
          <a:xfrm>
            <a:off x="7442695" y="955962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0664312" y="2797345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0939264" y="1896967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0442904" y="1110954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7359882" y="1171149"/>
            <a:ext cx="9767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dirty="0">
                <a:solidFill>
                  <a:srgbClr val="000000"/>
                </a:solidFill>
              </a:rPr>
              <a:t>IT around us (</a:t>
            </a:r>
            <a:r>
              <a:rPr lang="en-GB" sz="800" dirty="0" err="1">
                <a:solidFill>
                  <a:srgbClr val="000000"/>
                </a:solidFill>
              </a:rPr>
              <a:t>Powerpoint</a:t>
            </a:r>
            <a:r>
              <a:rPr lang="en-GB" sz="800" dirty="0">
                <a:solidFill>
                  <a:srgbClr val="000000"/>
                </a:solidFill>
              </a:rPr>
              <a:t>)</a:t>
            </a:r>
          </a:p>
        </p:txBody>
      </p:sp>
      <p:sp>
        <p:nvSpPr>
          <p:cNvPr id="64" name="Rectangle 63"/>
          <p:cNvSpPr/>
          <p:nvPr/>
        </p:nvSpPr>
        <p:spPr>
          <a:xfrm>
            <a:off x="10673385" y="2906677"/>
            <a:ext cx="8217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dirty="0">
                <a:solidFill>
                  <a:srgbClr val="000000"/>
                </a:solidFill>
              </a:rPr>
              <a:t>An introduction to quizzes (Scratch </a:t>
            </a:r>
            <a:r>
              <a:rPr lang="en-GB" sz="800" dirty="0" err="1">
                <a:solidFill>
                  <a:srgbClr val="000000"/>
                </a:solidFill>
              </a:rPr>
              <a:t>jnr</a:t>
            </a:r>
            <a:r>
              <a:rPr lang="en-GB" sz="800" dirty="0">
                <a:solidFill>
                  <a:srgbClr val="000000"/>
                </a:solidFill>
              </a:rPr>
              <a:t>)</a:t>
            </a:r>
          </a:p>
        </p:txBody>
      </p:sp>
      <p:sp>
        <p:nvSpPr>
          <p:cNvPr id="63" name="Rectangle 62"/>
          <p:cNvSpPr/>
          <p:nvPr/>
        </p:nvSpPr>
        <p:spPr>
          <a:xfrm>
            <a:off x="10973898" y="2040659"/>
            <a:ext cx="8052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dirty="0">
                <a:solidFill>
                  <a:srgbClr val="000000"/>
                </a:solidFill>
              </a:rPr>
              <a:t>Robot algorithms</a:t>
            </a:r>
          </a:p>
          <a:p>
            <a:pPr algn="ctr"/>
            <a:r>
              <a:rPr lang="en-GB" sz="800" dirty="0">
                <a:solidFill>
                  <a:srgbClr val="000000"/>
                </a:solidFill>
              </a:rPr>
              <a:t>(</a:t>
            </a:r>
            <a:r>
              <a:rPr lang="en-GB" sz="800" dirty="0" err="1">
                <a:solidFill>
                  <a:srgbClr val="000000"/>
                </a:solidFill>
              </a:rPr>
              <a:t>Beebots</a:t>
            </a:r>
            <a:r>
              <a:rPr lang="en-GB" sz="800" dirty="0">
                <a:solidFill>
                  <a:srgbClr val="000000"/>
                </a:solidFill>
              </a:rPr>
              <a:t>)</a:t>
            </a:r>
          </a:p>
        </p:txBody>
      </p:sp>
      <p:sp>
        <p:nvSpPr>
          <p:cNvPr id="31" name="Oval 30"/>
          <p:cNvSpPr/>
          <p:nvPr/>
        </p:nvSpPr>
        <p:spPr>
          <a:xfrm>
            <a:off x="9445673" y="986067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8430617" y="967262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8454860" y="1088913"/>
            <a:ext cx="8066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dirty="0">
                <a:solidFill>
                  <a:srgbClr val="000000"/>
                </a:solidFill>
              </a:rPr>
              <a:t>Digital photography (iPad camera)</a:t>
            </a:r>
          </a:p>
        </p:txBody>
      </p:sp>
      <p:sp>
        <p:nvSpPr>
          <p:cNvPr id="62" name="Rectangle 61"/>
          <p:cNvSpPr/>
          <p:nvPr/>
        </p:nvSpPr>
        <p:spPr>
          <a:xfrm>
            <a:off x="10386142" y="1298073"/>
            <a:ext cx="9371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dirty="0">
                <a:solidFill>
                  <a:srgbClr val="000000"/>
                </a:solidFill>
              </a:rPr>
              <a:t>Pictograms</a:t>
            </a:r>
          </a:p>
          <a:p>
            <a:pPr algn="ctr"/>
            <a:r>
              <a:rPr lang="en-GB" sz="800" dirty="0">
                <a:solidFill>
                  <a:srgbClr val="000000"/>
                </a:solidFill>
              </a:rPr>
              <a:t>(J2 pictograms</a:t>
            </a:r>
            <a:r>
              <a:rPr lang="en-GB" sz="800" dirty="0"/>
              <a:t>)</a:t>
            </a:r>
          </a:p>
        </p:txBody>
      </p:sp>
      <p:sp>
        <p:nvSpPr>
          <p:cNvPr id="61" name="Rectangle 60"/>
          <p:cNvSpPr/>
          <p:nvPr/>
        </p:nvSpPr>
        <p:spPr>
          <a:xfrm>
            <a:off x="9454752" y="1152734"/>
            <a:ext cx="8217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dirty="0">
                <a:solidFill>
                  <a:srgbClr val="000000"/>
                </a:solidFill>
              </a:rPr>
              <a:t>Making music</a:t>
            </a:r>
          </a:p>
          <a:p>
            <a:pPr algn="ctr"/>
            <a:r>
              <a:rPr lang="en-GB" sz="800" dirty="0">
                <a:solidFill>
                  <a:srgbClr val="000000"/>
                </a:solidFill>
              </a:rPr>
              <a:t>(Chrome music lab)</a:t>
            </a:r>
          </a:p>
        </p:txBody>
      </p:sp>
      <p:sp>
        <p:nvSpPr>
          <p:cNvPr id="33" name="Text Placeholder 5">
            <a:extLst>
              <a:ext uri="{FF2B5EF4-FFF2-40B4-BE49-F238E27FC236}">
                <a16:creationId xmlns:a16="http://schemas.microsoft.com/office/drawing/2014/main" id="{17C4A73C-45F4-40F2-B885-BC8D8C41BF51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9969231" y="3019590"/>
            <a:ext cx="614489" cy="726628"/>
          </a:xfrm>
        </p:spPr>
        <p:txBody>
          <a:bodyPr>
            <a:normAutofit/>
          </a:bodyPr>
          <a:lstStyle/>
          <a:p>
            <a:r>
              <a:rPr lang="en-GB" sz="1600" dirty="0"/>
              <a:t>Year3</a:t>
            </a:r>
          </a:p>
        </p:txBody>
      </p:sp>
      <p:sp>
        <p:nvSpPr>
          <p:cNvPr id="35" name="Text Placeholder 5">
            <a:extLst>
              <a:ext uri="{FF2B5EF4-FFF2-40B4-BE49-F238E27FC236}">
                <a16:creationId xmlns:a16="http://schemas.microsoft.com/office/drawing/2014/main" id="{17C4A73C-45F4-40F2-B885-BC8D8C41BF51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3863330" y="2997652"/>
            <a:ext cx="614489" cy="726628"/>
          </a:xfrm>
        </p:spPr>
        <p:txBody>
          <a:bodyPr>
            <a:normAutofit/>
          </a:bodyPr>
          <a:lstStyle/>
          <a:p>
            <a:r>
              <a:rPr lang="en-GB" sz="1600" dirty="0"/>
              <a:t>Year4</a:t>
            </a:r>
          </a:p>
        </p:txBody>
      </p:sp>
      <p:sp>
        <p:nvSpPr>
          <p:cNvPr id="36" name="Text Placeholder 5">
            <a:extLst>
              <a:ext uri="{FF2B5EF4-FFF2-40B4-BE49-F238E27FC236}">
                <a16:creationId xmlns:a16="http://schemas.microsoft.com/office/drawing/2014/main" id="{17C4A73C-45F4-40F2-B885-BC8D8C41BF51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5742949" y="5150573"/>
            <a:ext cx="614489" cy="726628"/>
          </a:xfrm>
        </p:spPr>
        <p:txBody>
          <a:bodyPr>
            <a:normAutofit/>
          </a:bodyPr>
          <a:lstStyle/>
          <a:p>
            <a:r>
              <a:rPr lang="en-GB" sz="1600" dirty="0"/>
              <a:t>Year5</a:t>
            </a:r>
          </a:p>
        </p:txBody>
      </p:sp>
      <p:sp>
        <p:nvSpPr>
          <p:cNvPr id="37" name="Oval 36"/>
          <p:cNvSpPr/>
          <p:nvPr/>
        </p:nvSpPr>
        <p:spPr>
          <a:xfrm>
            <a:off x="6488850" y="5100228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7442695" y="5100229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8413989" y="5092491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9367834" y="5085041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0320732" y="5067928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1282785" y="5282615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2894954" y="3004177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2220179" y="3599126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2174975" y="4503146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2881414" y="5096427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3835259" y="5130923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4789104" y="5139466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4505965" y="3047714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5398574" y="3062868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6291651" y="3053267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7216385" y="3062868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8161722" y="3062869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9065853" y="3055959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72" name="Text Placeholder 5">
            <a:extLst>
              <a:ext uri="{FF2B5EF4-FFF2-40B4-BE49-F238E27FC236}">
                <a16:creationId xmlns:a16="http://schemas.microsoft.com/office/drawing/2014/main" id="{17C4A73C-45F4-40F2-B885-BC8D8C41BF51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3571075" y="60146"/>
            <a:ext cx="796301" cy="755729"/>
          </a:xfrm>
        </p:spPr>
        <p:txBody>
          <a:bodyPr>
            <a:normAutofit/>
          </a:bodyPr>
          <a:lstStyle/>
          <a:p>
            <a:r>
              <a:rPr lang="en-GB" sz="1600" dirty="0"/>
              <a:t>EYFS</a:t>
            </a:r>
          </a:p>
        </p:txBody>
      </p:sp>
      <p:sp>
        <p:nvSpPr>
          <p:cNvPr id="74" name="Text Placeholder 5">
            <a:extLst>
              <a:ext uri="{FF2B5EF4-FFF2-40B4-BE49-F238E27FC236}">
                <a16:creationId xmlns:a16="http://schemas.microsoft.com/office/drawing/2014/main" id="{17C4A73C-45F4-40F2-B885-BC8D8C41BF51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10975541" y="6068628"/>
            <a:ext cx="614489" cy="726628"/>
          </a:xfrm>
        </p:spPr>
        <p:txBody>
          <a:bodyPr>
            <a:normAutofit/>
          </a:bodyPr>
          <a:lstStyle/>
          <a:p>
            <a:r>
              <a:rPr lang="en-GB" sz="1600" dirty="0"/>
              <a:t>Year6</a:t>
            </a:r>
          </a:p>
        </p:txBody>
      </p:sp>
      <p:sp>
        <p:nvSpPr>
          <p:cNvPr id="75" name="Oval 74"/>
          <p:cNvSpPr/>
          <p:nvPr/>
        </p:nvSpPr>
        <p:spPr>
          <a:xfrm>
            <a:off x="6208840" y="6010078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7155470" y="5993475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8123466" y="6031051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9070096" y="6010078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79" name="Oval 78"/>
          <p:cNvSpPr/>
          <p:nvPr/>
        </p:nvSpPr>
        <p:spPr>
          <a:xfrm>
            <a:off x="10059459" y="6011521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5235425" y="6011299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/>
          </a:p>
        </p:txBody>
      </p:sp>
      <p:sp>
        <p:nvSpPr>
          <p:cNvPr id="81" name="Oval 80"/>
          <p:cNvSpPr/>
          <p:nvPr/>
        </p:nvSpPr>
        <p:spPr>
          <a:xfrm>
            <a:off x="677088" y="60180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rgbClr val="000000"/>
                </a:solidFill>
              </a:rPr>
              <a:t>Using unplugged technology in role play </a:t>
            </a:r>
          </a:p>
        </p:txBody>
      </p:sp>
      <p:sp>
        <p:nvSpPr>
          <p:cNvPr id="85" name="Oval 84"/>
          <p:cNvSpPr/>
          <p:nvPr/>
        </p:nvSpPr>
        <p:spPr>
          <a:xfrm>
            <a:off x="1654800" y="38412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" dirty="0">
                <a:solidFill>
                  <a:srgbClr val="000000"/>
                </a:solidFill>
              </a:rPr>
              <a:t>Having an awareness of technology and how it is used safely</a:t>
            </a:r>
          </a:p>
        </p:txBody>
      </p:sp>
      <p:sp>
        <p:nvSpPr>
          <p:cNvPr id="71" name="Rectangle 70"/>
          <p:cNvSpPr/>
          <p:nvPr/>
        </p:nvSpPr>
        <p:spPr>
          <a:xfrm>
            <a:off x="7228310" y="3191324"/>
            <a:ext cx="821735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Desktop publishing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</a:t>
            </a:r>
            <a:r>
              <a:rPr lang="en-GB" sz="800" dirty="0" err="1">
                <a:solidFill>
                  <a:srgbClr val="000000"/>
                </a:solidFill>
              </a:rPr>
              <a:t>AdobeSpark</a:t>
            </a:r>
            <a:r>
              <a:rPr lang="en-GB" sz="800" dirty="0">
                <a:solidFill>
                  <a:srgbClr val="000000"/>
                </a:solidFill>
              </a:rPr>
              <a:t>)</a:t>
            </a:r>
            <a:r>
              <a:rPr lang="en-GB" dirty="0"/>
              <a:t>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 </a:t>
            </a:r>
          </a:p>
        </p:txBody>
      </p:sp>
      <p:sp>
        <p:nvSpPr>
          <p:cNvPr id="73" name="Rectangle 72"/>
          <p:cNvSpPr/>
          <p:nvPr/>
        </p:nvSpPr>
        <p:spPr>
          <a:xfrm>
            <a:off x="8183545" y="3277694"/>
            <a:ext cx="82173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Animation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</a:t>
            </a:r>
            <a:r>
              <a:rPr lang="en-GB" sz="800" dirty="0" err="1">
                <a:solidFill>
                  <a:srgbClr val="000000"/>
                </a:solidFill>
              </a:rPr>
              <a:t>imotion</a:t>
            </a:r>
            <a:r>
              <a:rPr lang="en-GB" sz="800" dirty="0">
                <a:solidFill>
                  <a:srgbClr val="000000"/>
                </a:solidFill>
              </a:rPr>
              <a:t>) </a:t>
            </a:r>
          </a:p>
        </p:txBody>
      </p:sp>
      <p:sp>
        <p:nvSpPr>
          <p:cNvPr id="87" name="Rectangle 86"/>
          <p:cNvSpPr/>
          <p:nvPr/>
        </p:nvSpPr>
        <p:spPr>
          <a:xfrm>
            <a:off x="9088129" y="3154583"/>
            <a:ext cx="8217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Connecting computers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(Painting programme) </a:t>
            </a:r>
          </a:p>
        </p:txBody>
      </p:sp>
      <p:sp>
        <p:nvSpPr>
          <p:cNvPr id="88" name="Rectangle 87"/>
          <p:cNvSpPr/>
          <p:nvPr/>
        </p:nvSpPr>
        <p:spPr>
          <a:xfrm>
            <a:off x="6308703" y="3101855"/>
            <a:ext cx="82173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Branching databases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(j2data Branch and Pictogram)  </a:t>
            </a:r>
          </a:p>
          <a:p>
            <a:pPr algn="ctr" fontAlgn="base"/>
            <a:r>
              <a:rPr lang="en-GB" dirty="0"/>
              <a:t>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 </a:t>
            </a:r>
          </a:p>
        </p:txBody>
      </p:sp>
      <p:sp>
        <p:nvSpPr>
          <p:cNvPr id="89" name="Rectangle 88"/>
          <p:cNvSpPr/>
          <p:nvPr/>
        </p:nvSpPr>
        <p:spPr>
          <a:xfrm>
            <a:off x="5416094" y="3255092"/>
            <a:ext cx="8217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Sequence in music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(Scratch)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 </a:t>
            </a:r>
          </a:p>
        </p:txBody>
      </p:sp>
      <p:sp>
        <p:nvSpPr>
          <p:cNvPr id="90" name="Rectangle 89"/>
          <p:cNvSpPr/>
          <p:nvPr/>
        </p:nvSpPr>
        <p:spPr>
          <a:xfrm>
            <a:off x="4530110" y="3207915"/>
            <a:ext cx="8217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Events and actions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(Scratch)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 </a:t>
            </a:r>
          </a:p>
        </p:txBody>
      </p:sp>
      <p:sp>
        <p:nvSpPr>
          <p:cNvPr id="91" name="Rectangle 90"/>
          <p:cNvSpPr/>
          <p:nvPr/>
        </p:nvSpPr>
        <p:spPr>
          <a:xfrm>
            <a:off x="2925841" y="3235790"/>
            <a:ext cx="82173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800" dirty="0">
                <a:solidFill>
                  <a:srgbClr val="000000"/>
                </a:solidFill>
              </a:rPr>
              <a:t>The Internet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(Websites) </a:t>
            </a:r>
          </a:p>
        </p:txBody>
      </p:sp>
      <p:sp>
        <p:nvSpPr>
          <p:cNvPr id="92" name="Rectangle 91"/>
          <p:cNvSpPr/>
          <p:nvPr/>
        </p:nvSpPr>
        <p:spPr>
          <a:xfrm>
            <a:off x="3871839" y="5397248"/>
            <a:ext cx="8217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Audio editing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(Audacity)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 </a:t>
            </a:r>
          </a:p>
        </p:txBody>
      </p:sp>
      <p:sp>
        <p:nvSpPr>
          <p:cNvPr id="93" name="Rectangle 92"/>
          <p:cNvSpPr/>
          <p:nvPr/>
        </p:nvSpPr>
        <p:spPr>
          <a:xfrm>
            <a:off x="2915911" y="5284986"/>
            <a:ext cx="8217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Photo editing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(Paint.NET)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 </a:t>
            </a:r>
          </a:p>
        </p:txBody>
      </p:sp>
      <p:sp>
        <p:nvSpPr>
          <p:cNvPr id="94" name="Rectangle 93"/>
          <p:cNvSpPr/>
          <p:nvPr/>
        </p:nvSpPr>
        <p:spPr>
          <a:xfrm>
            <a:off x="4806421" y="5391624"/>
            <a:ext cx="8217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800" dirty="0">
                <a:solidFill>
                  <a:srgbClr val="000000"/>
                </a:solidFill>
              </a:rPr>
              <a:t>Data logging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(Data logger)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 </a:t>
            </a:r>
          </a:p>
        </p:txBody>
      </p:sp>
      <p:sp>
        <p:nvSpPr>
          <p:cNvPr id="95" name="Rectangle 94"/>
          <p:cNvSpPr/>
          <p:nvPr/>
        </p:nvSpPr>
        <p:spPr>
          <a:xfrm>
            <a:off x="2217717" y="3815640"/>
            <a:ext cx="8217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Repetition in shapes (FMS Logo)</a:t>
            </a:r>
            <a:endParaRPr lang="en-GB" dirty="0"/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 </a:t>
            </a:r>
          </a:p>
        </p:txBody>
      </p:sp>
      <p:sp>
        <p:nvSpPr>
          <p:cNvPr id="96" name="Rectangle 95"/>
          <p:cNvSpPr/>
          <p:nvPr/>
        </p:nvSpPr>
        <p:spPr>
          <a:xfrm>
            <a:off x="2179288" y="4685333"/>
            <a:ext cx="8217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Repetition in games (Scratch)</a:t>
            </a:r>
          </a:p>
        </p:txBody>
      </p:sp>
      <p:sp>
        <p:nvSpPr>
          <p:cNvPr id="97" name="Rectangle 96"/>
          <p:cNvSpPr/>
          <p:nvPr/>
        </p:nvSpPr>
        <p:spPr>
          <a:xfrm>
            <a:off x="9376907" y="5187281"/>
            <a:ext cx="8217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Flat-file databases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(j2data Databases)</a:t>
            </a:r>
          </a:p>
        </p:txBody>
      </p:sp>
      <p:sp>
        <p:nvSpPr>
          <p:cNvPr id="98" name="Rectangle 97"/>
          <p:cNvSpPr/>
          <p:nvPr/>
        </p:nvSpPr>
        <p:spPr>
          <a:xfrm>
            <a:off x="8409244" y="5285622"/>
            <a:ext cx="8217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Video editing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(Microsoft photos)</a:t>
            </a:r>
          </a:p>
        </p:txBody>
      </p:sp>
      <p:sp>
        <p:nvSpPr>
          <p:cNvPr id="99" name="Rectangle 98"/>
          <p:cNvSpPr/>
          <p:nvPr/>
        </p:nvSpPr>
        <p:spPr>
          <a:xfrm>
            <a:off x="10333858" y="5139476"/>
            <a:ext cx="8217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Selection in physical computing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(Crumble controller)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453625" y="5183481"/>
            <a:ext cx="8217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Vector drawing 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(Google drawings)</a:t>
            </a:r>
          </a:p>
        </p:txBody>
      </p:sp>
      <p:sp>
        <p:nvSpPr>
          <p:cNvPr id="101" name="Rectangle 100"/>
          <p:cNvSpPr/>
          <p:nvPr/>
        </p:nvSpPr>
        <p:spPr>
          <a:xfrm>
            <a:off x="11300932" y="5467468"/>
            <a:ext cx="8217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Selection in quizzes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(Scratch)</a:t>
            </a:r>
          </a:p>
        </p:txBody>
      </p:sp>
      <p:sp>
        <p:nvSpPr>
          <p:cNvPr id="102" name="Rectangle 101"/>
          <p:cNvSpPr/>
          <p:nvPr/>
        </p:nvSpPr>
        <p:spPr>
          <a:xfrm>
            <a:off x="9109560" y="6220086"/>
            <a:ext cx="82173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3D modelling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</a:t>
            </a:r>
            <a:r>
              <a:rPr lang="en-GB" sz="800" dirty="0" err="1">
                <a:solidFill>
                  <a:srgbClr val="000000"/>
                </a:solidFill>
              </a:rPr>
              <a:t>Tinkercad</a:t>
            </a:r>
            <a:r>
              <a:rPr lang="en-GB" sz="800" dirty="0">
                <a:solidFill>
                  <a:srgbClr val="000000"/>
                </a:solidFill>
              </a:rPr>
              <a:t>)</a:t>
            </a:r>
          </a:p>
        </p:txBody>
      </p:sp>
      <p:sp>
        <p:nvSpPr>
          <p:cNvPr id="103" name="Rectangle 102"/>
          <p:cNvSpPr/>
          <p:nvPr/>
        </p:nvSpPr>
        <p:spPr>
          <a:xfrm>
            <a:off x="6498789" y="5217691"/>
            <a:ext cx="8217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Sharing information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(Google slides)</a:t>
            </a:r>
            <a:endParaRPr lang="en-GB" dirty="0"/>
          </a:p>
        </p:txBody>
      </p:sp>
      <p:sp>
        <p:nvSpPr>
          <p:cNvPr id="104" name="Rectangle 103"/>
          <p:cNvSpPr/>
          <p:nvPr/>
        </p:nvSpPr>
        <p:spPr>
          <a:xfrm>
            <a:off x="6226716" y="6180135"/>
            <a:ext cx="8217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Variables in games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(Scratch)</a:t>
            </a:r>
          </a:p>
        </p:txBody>
      </p:sp>
      <p:sp>
        <p:nvSpPr>
          <p:cNvPr id="105" name="Rectangle 104"/>
          <p:cNvSpPr/>
          <p:nvPr/>
        </p:nvSpPr>
        <p:spPr>
          <a:xfrm>
            <a:off x="7170221" y="6112040"/>
            <a:ext cx="8217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Spreadsheets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(Google sheets/Microsoft Excel)</a:t>
            </a:r>
          </a:p>
        </p:txBody>
      </p:sp>
      <p:sp>
        <p:nvSpPr>
          <p:cNvPr id="106" name="Rectangle 105"/>
          <p:cNvSpPr/>
          <p:nvPr/>
        </p:nvSpPr>
        <p:spPr>
          <a:xfrm>
            <a:off x="8134636" y="6196379"/>
            <a:ext cx="8217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Web page creation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(Google sites)</a:t>
            </a:r>
          </a:p>
        </p:txBody>
      </p:sp>
      <p:sp>
        <p:nvSpPr>
          <p:cNvPr id="107" name="Rectangle 106"/>
          <p:cNvSpPr/>
          <p:nvPr/>
        </p:nvSpPr>
        <p:spPr>
          <a:xfrm>
            <a:off x="5252375" y="6112039"/>
            <a:ext cx="8217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Sensing </a:t>
            </a:r>
          </a:p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(</a:t>
            </a:r>
            <a:r>
              <a:rPr lang="en-GB" sz="800" dirty="0" err="1">
                <a:solidFill>
                  <a:srgbClr val="000000"/>
                </a:solidFill>
              </a:rPr>
              <a:t>micro:bit</a:t>
            </a:r>
            <a:r>
              <a:rPr lang="en-GB" sz="800" dirty="0">
                <a:solidFill>
                  <a:srgbClr val="000000"/>
                </a:solidFill>
              </a:rPr>
              <a:t> and Microsoft </a:t>
            </a:r>
            <a:r>
              <a:rPr lang="en-GB" sz="800" dirty="0" err="1">
                <a:solidFill>
                  <a:srgbClr val="000000"/>
                </a:solidFill>
              </a:rPr>
              <a:t>MakeCode</a:t>
            </a:r>
            <a:r>
              <a:rPr lang="en-GB" sz="800" dirty="0">
                <a:solidFill>
                  <a:srgbClr val="000000"/>
                </a:solidFill>
              </a:rPr>
              <a:t>)</a:t>
            </a:r>
          </a:p>
        </p:txBody>
      </p:sp>
      <p:sp>
        <p:nvSpPr>
          <p:cNvPr id="108" name="Rectangle 107"/>
          <p:cNvSpPr/>
          <p:nvPr/>
        </p:nvSpPr>
        <p:spPr>
          <a:xfrm>
            <a:off x="10016726" y="6287713"/>
            <a:ext cx="92046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800" dirty="0">
                <a:solidFill>
                  <a:srgbClr val="000000"/>
                </a:solidFill>
              </a:rPr>
              <a:t>Communication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64639" y="276694"/>
            <a:ext cx="40293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403474"/>
                </a:solidFill>
              </a:rPr>
              <a:t>Connecting systems and networks</a:t>
            </a:r>
            <a:r>
              <a:rPr lang="en-GB" sz="1400" dirty="0">
                <a:solidFill>
                  <a:srgbClr val="403474"/>
                </a:solidFill>
              </a:rPr>
              <a:t> 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8275360" y="2188087"/>
            <a:ext cx="1655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accent2"/>
                </a:solidFill>
              </a:rPr>
              <a:t>Creating media</a:t>
            </a:r>
            <a:r>
              <a:rPr lang="en-GB" sz="1400" dirty="0"/>
              <a:t> </a:t>
            </a:r>
            <a:r>
              <a:rPr lang="en-GB" sz="1400" dirty="0">
                <a:solidFill>
                  <a:srgbClr val="403474"/>
                </a:solidFill>
              </a:rPr>
              <a:t> 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3969226" y="2194547"/>
            <a:ext cx="31612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accent3"/>
                </a:solidFill>
              </a:rPr>
              <a:t>Data and information</a:t>
            </a:r>
            <a:r>
              <a:rPr lang="en-GB" sz="1400" dirty="0"/>
              <a:t>  </a:t>
            </a:r>
            <a:r>
              <a:rPr lang="en-GB" sz="1400" dirty="0">
                <a:solidFill>
                  <a:srgbClr val="403474"/>
                </a:solidFill>
              </a:rPr>
              <a:t> 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4984282" y="4370374"/>
            <a:ext cx="40293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accent5"/>
                </a:solidFill>
              </a:rPr>
              <a:t>Programming</a:t>
            </a:r>
            <a:r>
              <a:rPr lang="en-GB" sz="1400" dirty="0">
                <a:solidFill>
                  <a:srgbClr val="403474"/>
                </a:solidFill>
              </a:rPr>
              <a:t> </a:t>
            </a:r>
          </a:p>
        </p:txBody>
      </p:sp>
      <p:sp>
        <p:nvSpPr>
          <p:cNvPr id="112" name="Oval 111"/>
          <p:cNvSpPr/>
          <p:nvPr/>
        </p:nvSpPr>
        <p:spPr>
          <a:xfrm>
            <a:off x="2627130" y="60180"/>
            <a:ext cx="839882" cy="801781"/>
          </a:xfrm>
          <a:prstGeom prst="ellipse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rgbClr val="000000"/>
                </a:solidFill>
              </a:rPr>
              <a:t>Using mechanical toys within play</a:t>
            </a:r>
          </a:p>
        </p:txBody>
      </p:sp>
      <p:pic>
        <p:nvPicPr>
          <p:cNvPr id="2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3651D28C-7F38-C0EF-9837-7200750218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02624" y="87457"/>
            <a:ext cx="1343025" cy="93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0354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0C6D82"/>
      </a:dk1>
      <a:lt1>
        <a:srgbClr val="FFFFFF"/>
      </a:lt1>
      <a:dk2>
        <a:srgbClr val="6F0066"/>
      </a:dk2>
      <a:lt2>
        <a:srgbClr val="1E597D"/>
      </a:lt2>
      <a:accent1>
        <a:srgbClr val="571B6D"/>
      </a:accent1>
      <a:accent2>
        <a:srgbClr val="2CA05B"/>
      </a:accent2>
      <a:accent3>
        <a:srgbClr val="C90B24"/>
      </a:accent3>
      <a:accent4>
        <a:srgbClr val="E8611D"/>
      </a:accent4>
      <a:accent5>
        <a:srgbClr val="F39D21"/>
      </a:accent5>
      <a:accent6>
        <a:srgbClr val="1B866F"/>
      </a:accent6>
      <a:hlink>
        <a:srgbClr val="0C6D82"/>
      </a:hlink>
      <a:folHlink>
        <a:srgbClr val="0C6D82"/>
      </a:folHlink>
    </a:clrScheme>
    <a:fontScheme name="Custom 10">
      <a:majorFont>
        <a:latin typeface="Franklin Gothic Dem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72390">
          <a:solidFill>
            <a:srgbClr val="454D55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41965409_TF16411242" id="{A9563D77-6C72-4017-A17F-21C44115AF6C}" vid="{BB108D43-478A-4D1D-AFC7-F3796B97A6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95f75ec4-18a7-47b8-bf51-43214cee73c6" xsi:nil="true"/>
    <lcf76f155ced4ddcb4097134ff3c332f xmlns="95f75ec4-18a7-47b8-bf51-43214cee73c6">
      <Terms xmlns="http://schemas.microsoft.com/office/infopath/2007/PartnerControls"/>
    </lcf76f155ced4ddcb4097134ff3c332f>
    <TaxCatchAll xmlns="ceb0c3ba-34da-4f8e-820f-473e5691ac9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064F0A851E4A4CA48C8FD0AE853202" ma:contentTypeVersion="17" ma:contentTypeDescription="Create a new document." ma:contentTypeScope="" ma:versionID="6f8fc693ba2ccae6bba2b4938adf4152">
  <xsd:schema xmlns:xsd="http://www.w3.org/2001/XMLSchema" xmlns:xs="http://www.w3.org/2001/XMLSchema" xmlns:p="http://schemas.microsoft.com/office/2006/metadata/properties" xmlns:ns2="ceb0c3ba-34da-4f8e-820f-473e5691ac93" xmlns:ns3="95f75ec4-18a7-47b8-bf51-43214cee73c6" targetNamespace="http://schemas.microsoft.com/office/2006/metadata/properties" ma:root="true" ma:fieldsID="56e2e8da82f950e14db16cf692b99408" ns2:_="" ns3:_="">
    <xsd:import namespace="ceb0c3ba-34da-4f8e-820f-473e5691ac93"/>
    <xsd:import namespace="95f75ec4-18a7-47b8-bf51-43214cee73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LengthInSeconds" minOccurs="0"/>
                <xsd:element ref="ns3:MediaServiceLocation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b0c3ba-34da-4f8e-820f-473e5691ac9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f3679419-6f59-469c-8c6d-ff916994760b}" ma:internalName="TaxCatchAll" ma:showField="CatchAllData" ma:web="ceb0c3ba-34da-4f8e-820f-473e5691ac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75ec4-18a7-47b8-bf51-43214cee73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51c8b38f-8163-4752-a832-eb31b12922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AAB77C9-F236-42C1-829A-F94CF9ADFAB4}">
  <ds:schemaRefs>
    <ds:schemaRef ds:uri="http://purl.org/dc/dcmitype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ceb0c3ba-34da-4f8e-820f-473e5691ac93"/>
    <ds:schemaRef ds:uri="http://schemas.microsoft.com/office/2006/documentManagement/types"/>
    <ds:schemaRef ds:uri="95f75ec4-18a7-47b8-bf51-43214cee73c6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D06333E-AAC1-4B6E-8D98-11D5906DD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CDECF06-6076-4A0F-81C4-984C8515927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eb0c3ba-34da-4f8e-820f-473e5691ac93"/>
    <ds:schemaRef ds:uri="95f75ec4-18a7-47b8-bf51-43214cee73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tf16411242_win32</Template>
  <TotalTime>6107</TotalTime>
  <Words>310</Words>
  <Application>Microsoft Office PowerPoint</Application>
  <PresentationFormat>Widescreen</PresentationFormat>
  <Paragraphs>93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Computing curriculum road map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Grace Darling</dc:title>
  <dc:creator>Clare</dc:creator>
  <cp:lastModifiedBy>Mr Oliver</cp:lastModifiedBy>
  <cp:revision>112</cp:revision>
  <cp:lastPrinted>2021-11-30T14:30:32Z</cp:lastPrinted>
  <dcterms:created xsi:type="dcterms:W3CDTF">2021-02-28T08:04:57Z</dcterms:created>
  <dcterms:modified xsi:type="dcterms:W3CDTF">2023-09-19T11:10:27Z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0x01010080064F0A851E4A4CA48C8FD0AE853202</vt:lpwstr>
  </property>
  <property fmtid="{D5CDD505-2E9C-101B-9397-08002B2CF9AE}" pid="3" name="MediaServiceImageTags">
    <vt:lpwstr/>
  </property>
</Properties>
</file>