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2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C6D82"/>
    <a:srgbClr val="F2C020"/>
    <a:srgbClr val="454D55"/>
    <a:srgbClr val="E8611D"/>
    <a:srgbClr val="81BF3B"/>
    <a:srgbClr val="F39D21"/>
    <a:srgbClr val="BAC82F"/>
    <a:srgbClr val="6F0066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387B15-EB16-7B91-DC2D-5A0886E698C7}" v="2" dt="2023-06-21T15:00:30.316"/>
    <p1510:client id="{5667E6EA-CEE0-84B3-E9E7-9FAE7F25F8F1}" v="401" dt="2023-01-05T19:52:21.818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764" autoAdjust="0"/>
    <p:restoredTop sz="94660"/>
  </p:normalViewPr>
  <p:slideViewPr>
    <p:cSldViewPr snapToGrid="0">
      <p:cViewPr varScale="1">
        <p:scale>
          <a:sx n="51" d="100"/>
          <a:sy n="51" d="100"/>
        </p:scale>
        <p:origin x="86" y="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Dix" userId="S::jessica.dix@kpja.inmat.org.uk::0047b5cd-95b0-4820-9cec-36a33b5da0ea" providerId="AD" clId="Web-{5667E6EA-CEE0-84B3-E9E7-9FAE7F25F8F1}"/>
    <pc:docChg chg="addSld delSld modSld">
      <pc:chgData name="Jessica Dix" userId="S::jessica.dix@kpja.inmat.org.uk::0047b5cd-95b0-4820-9cec-36a33b5da0ea" providerId="AD" clId="Web-{5667E6EA-CEE0-84B3-E9E7-9FAE7F25F8F1}" dt="2023-01-05T19:52:21.818" v="412" actId="1076"/>
      <pc:docMkLst>
        <pc:docMk/>
      </pc:docMkLst>
      <pc:sldChg chg="addSp delSp modSp">
        <pc:chgData name="Jessica Dix" userId="S::jessica.dix@kpja.inmat.org.uk::0047b5cd-95b0-4820-9cec-36a33b5da0ea" providerId="AD" clId="Web-{5667E6EA-CEE0-84B3-E9E7-9FAE7F25F8F1}" dt="2023-01-05T19:52:21.818" v="412" actId="1076"/>
        <pc:sldMkLst>
          <pc:docMk/>
          <pc:sldMk cId="4013109569" sldId="262"/>
        </pc:sldMkLst>
        <pc:spChg chg="mod">
          <ac:chgData name="Jessica Dix" userId="S::jessica.dix@kpja.inmat.org.uk::0047b5cd-95b0-4820-9cec-36a33b5da0ea" providerId="AD" clId="Web-{5667E6EA-CEE0-84B3-E9E7-9FAE7F25F8F1}" dt="2023-01-05T19:43:12.706" v="408" actId="1076"/>
          <ac:spMkLst>
            <pc:docMk/>
            <pc:sldMk cId="4013109569" sldId="262"/>
            <ac:spMk id="2" creationId="{F4AA46BB-CC2D-4E83-982C-6F8A50F0ED3F}"/>
          </ac:spMkLst>
        </pc:spChg>
        <pc:spChg chg="add mod">
          <ac:chgData name="Jessica Dix" userId="S::jessica.dix@kpja.inmat.org.uk::0047b5cd-95b0-4820-9cec-36a33b5da0ea" providerId="AD" clId="Web-{5667E6EA-CEE0-84B3-E9E7-9FAE7F25F8F1}" dt="2023-01-05T19:40:32.414" v="365"/>
          <ac:spMkLst>
            <pc:docMk/>
            <pc:sldMk cId="4013109569" sldId="262"/>
            <ac:spMk id="5" creationId="{4F9E0182-3675-0837-2AB5-9B6BE9B6B227}"/>
          </ac:spMkLst>
        </pc:spChg>
        <pc:spChg chg="add mod">
          <ac:chgData name="Jessica Dix" userId="S::jessica.dix@kpja.inmat.org.uk::0047b5cd-95b0-4820-9cec-36a33b5da0ea" providerId="AD" clId="Web-{5667E6EA-CEE0-84B3-E9E7-9FAE7F25F8F1}" dt="2023-01-05T19:40:31.789" v="344"/>
          <ac:spMkLst>
            <pc:docMk/>
            <pc:sldMk cId="4013109569" sldId="262"/>
            <ac:spMk id="6" creationId="{960604B2-0719-D89E-A9C2-19E565A810E4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52:21.818" v="412" actId="1076"/>
          <ac:spMkLst>
            <pc:docMk/>
            <pc:sldMk cId="4013109569" sldId="262"/>
            <ac:spMk id="7" creationId="{452F7848-F2A2-433D-84DC-4B1E33F91B30}"/>
          </ac:spMkLst>
        </pc:spChg>
        <pc:spChg chg="add mod">
          <ac:chgData name="Jessica Dix" userId="S::jessica.dix@kpja.inmat.org.uk::0047b5cd-95b0-4820-9cec-36a33b5da0ea" providerId="AD" clId="Web-{5667E6EA-CEE0-84B3-E9E7-9FAE7F25F8F1}" dt="2023-01-05T19:41:22.996" v="380" actId="1076"/>
          <ac:spMkLst>
            <pc:docMk/>
            <pc:sldMk cId="4013109569" sldId="262"/>
            <ac:spMk id="8" creationId="{4A6F1443-33D5-4B54-3F90-F6A29EB2F285}"/>
          </ac:spMkLst>
        </pc:spChg>
        <pc:spChg chg="add mod">
          <ac:chgData name="Jessica Dix" userId="S::jessica.dix@kpja.inmat.org.uk::0047b5cd-95b0-4820-9cec-36a33b5da0ea" providerId="AD" clId="Web-{5667E6EA-CEE0-84B3-E9E7-9FAE7F25F8F1}" dt="2023-01-05T19:40:31.883" v="347"/>
          <ac:spMkLst>
            <pc:docMk/>
            <pc:sldMk cId="4013109569" sldId="262"/>
            <ac:spMk id="9" creationId="{6332A563-C450-5377-AA4D-6E5CF923E471}"/>
          </ac:spMkLst>
        </pc:spChg>
        <pc:spChg chg="add mod">
          <ac:chgData name="Jessica Dix" userId="S::jessica.dix@kpja.inmat.org.uk::0047b5cd-95b0-4820-9cec-36a33b5da0ea" providerId="AD" clId="Web-{5667E6EA-CEE0-84B3-E9E7-9FAE7F25F8F1}" dt="2023-01-05T19:38:54.064" v="306" actId="1076"/>
          <ac:spMkLst>
            <pc:docMk/>
            <pc:sldMk cId="4013109569" sldId="262"/>
            <ac:spMk id="11" creationId="{38DD2D45-560F-B836-2862-9D303EDC9F8D}"/>
          </ac:spMkLst>
        </pc:spChg>
        <pc:spChg chg="add mod">
          <ac:chgData name="Jessica Dix" userId="S::jessica.dix@kpja.inmat.org.uk::0047b5cd-95b0-4820-9cec-36a33b5da0ea" providerId="AD" clId="Web-{5667E6EA-CEE0-84B3-E9E7-9FAE7F25F8F1}" dt="2023-01-05T19:40:32.274" v="360"/>
          <ac:spMkLst>
            <pc:docMk/>
            <pc:sldMk cId="4013109569" sldId="262"/>
            <ac:spMk id="12" creationId="{C7E1FB3A-5878-B1C3-64E6-24623679810F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52:17.818" v="410" actId="1076"/>
          <ac:spMkLst>
            <pc:docMk/>
            <pc:sldMk cId="4013109569" sldId="262"/>
            <ac:spMk id="13" creationId="{76E908D5-8CBB-46A9-AA66-D0ACB3C9544F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321" v="362"/>
          <ac:spMkLst>
            <pc:docMk/>
            <pc:sldMk cId="4013109569" sldId="262"/>
            <ac:spMk id="16" creationId="{E2378EF4-378B-43CC-8BDF-FA90B38A5133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3:10.112" v="407" actId="1076"/>
          <ac:spMkLst>
            <pc:docMk/>
            <pc:sldMk cId="4013109569" sldId="262"/>
            <ac:spMk id="17" creationId="{23EC9B52-9AE5-4103-B0FE-093F00C5AEA2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086" v="354"/>
          <ac:spMkLst>
            <pc:docMk/>
            <pc:sldMk cId="4013109569" sldId="262"/>
            <ac:spMk id="20" creationId="{34863478-F042-4417-A2D1-554CFF321E53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039" v="352"/>
          <ac:spMkLst>
            <pc:docMk/>
            <pc:sldMk cId="4013109569" sldId="262"/>
            <ac:spMk id="23" creationId="{F909DA04-2F97-4353-955F-5CC8DA13B54B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008" v="351"/>
          <ac:spMkLst>
            <pc:docMk/>
            <pc:sldMk cId="4013109569" sldId="262"/>
            <ac:spMk id="26" creationId="{2E519906-8C59-436A-AF1F-52E610CD4B46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977" v="350"/>
          <ac:spMkLst>
            <pc:docMk/>
            <pc:sldMk cId="4013109569" sldId="262"/>
            <ac:spMk id="29" creationId="{B8EB5356-3BAE-462E-8EDC-362FE1D425EB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41:43.262" v="389" actId="20577"/>
          <ac:spMkLst>
            <pc:docMk/>
            <pc:sldMk cId="4013109569" sldId="262"/>
            <ac:spMk id="36" creationId="{EF38E0D1-7FD8-41FC-99A0-B5E7C7037DC7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40:31.914" v="348"/>
          <ac:spMkLst>
            <pc:docMk/>
            <pc:sldMk cId="4013109569" sldId="262"/>
            <ac:spMk id="39" creationId="{ED240363-8473-49D1-B65D-980068ECBF4A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40:31.852" v="346"/>
          <ac:spMkLst>
            <pc:docMk/>
            <pc:sldMk cId="4013109569" sldId="262"/>
            <ac:spMk id="42" creationId="{9B23E803-FDB0-4D5B-A694-11451875ECEE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2:54.220" v="404" actId="1076"/>
          <ac:spMkLst>
            <pc:docMk/>
            <pc:sldMk cId="4013109569" sldId="262"/>
            <ac:spMk id="49" creationId="{25A6404E-C226-4275-B596-E0225C223EFA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39:58.631" v="327" actId="1076"/>
          <ac:spMkLst>
            <pc:docMk/>
            <pc:sldMk cId="4013109569" sldId="262"/>
            <ac:spMk id="50" creationId="{FBF612F3-54FB-4057-B938-EA1153C79BAA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446" v="366"/>
          <ac:spMkLst>
            <pc:docMk/>
            <pc:sldMk cId="4013109569" sldId="262"/>
            <ac:spMk id="51" creationId="{7308B6B8-038F-44F8-981E-A3EDAAC82399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117" v="355"/>
          <ac:spMkLst>
            <pc:docMk/>
            <pc:sldMk cId="4013109569" sldId="262"/>
            <ac:spMk id="52" creationId="{D890F640-132B-4C0F-B9CE-DC69EA5D6D2D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352" v="331"/>
          <ac:spMkLst>
            <pc:docMk/>
            <pc:sldMk cId="4013109569" sldId="262"/>
            <ac:spMk id="53" creationId="{19CCC911-29A0-4836-8B4D-548F2AC6F7F3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305" v="361"/>
          <ac:spMkLst>
            <pc:docMk/>
            <pc:sldMk cId="4013109569" sldId="262"/>
            <ac:spMk id="54" creationId="{427EA922-930A-4385-8BC6-5F398FCF883D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52:20.349" v="411" actId="1076"/>
          <ac:spMkLst>
            <pc:docMk/>
            <pc:sldMk cId="4013109569" sldId="262"/>
            <ac:spMk id="56" creationId="{20F171C2-13AC-46DD-8E7A-5DDF398CEC4E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180" v="357"/>
          <ac:spMkLst>
            <pc:docMk/>
            <pc:sldMk cId="4013109569" sldId="262"/>
            <ac:spMk id="57" creationId="{C2B80FC7-E236-462C-BD64-FA2F6E9A36BB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211" v="358"/>
          <ac:spMkLst>
            <pc:docMk/>
            <pc:sldMk cId="4013109569" sldId="262"/>
            <ac:spMk id="58" creationId="{711632F4-7C94-486B-9542-53BC259AE946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383" v="332"/>
          <ac:spMkLst>
            <pc:docMk/>
            <pc:sldMk cId="4013109569" sldId="262"/>
            <ac:spMk id="59" creationId="{80E86E0F-13F2-46F6-8C7D-6E746180313C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055" v="353"/>
          <ac:spMkLst>
            <pc:docMk/>
            <pc:sldMk cId="4013109569" sldId="262"/>
            <ac:spMk id="60" creationId="{BB270B37-2654-44B2-B1E4-6BD8F1C95587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149" v="356"/>
          <ac:spMkLst>
            <pc:docMk/>
            <pc:sldMk cId="4013109569" sldId="262"/>
            <ac:spMk id="62" creationId="{5F700ABF-3AC9-4557-A4D0-0A596A65329D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2.242" v="359"/>
          <ac:spMkLst>
            <pc:docMk/>
            <pc:sldMk cId="4013109569" sldId="262"/>
            <ac:spMk id="63" creationId="{824A5E92-47A2-48EF-8553-5841F5705D3C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414" v="333"/>
          <ac:spMkLst>
            <pc:docMk/>
            <pc:sldMk cId="4013109569" sldId="262"/>
            <ac:spMk id="66" creationId="{DFA850FB-C69E-4609-AA18-4FE434AE62ED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446" v="334"/>
          <ac:spMkLst>
            <pc:docMk/>
            <pc:sldMk cId="4013109569" sldId="262"/>
            <ac:spMk id="69" creationId="{C168F71E-77FF-443D-B068-C9ED4BF2A0B1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477" v="335"/>
          <ac:spMkLst>
            <pc:docMk/>
            <pc:sldMk cId="4013109569" sldId="262"/>
            <ac:spMk id="70" creationId="{DB3F908F-A4C9-4AA0-B457-7DAD48A9462A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508" v="336"/>
          <ac:spMkLst>
            <pc:docMk/>
            <pc:sldMk cId="4013109569" sldId="262"/>
            <ac:spMk id="71" creationId="{8D5583F8-F0B5-4F5D-9F70-B3028F2E5CF8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555" v="337"/>
          <ac:spMkLst>
            <pc:docMk/>
            <pc:sldMk cId="4013109569" sldId="262"/>
            <ac:spMk id="72" creationId="{65D347F1-2F0E-4A63-BD59-C4823119A666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1:58.592" v="391" actId="1076"/>
          <ac:spMkLst>
            <pc:docMk/>
            <pc:sldMk cId="4013109569" sldId="262"/>
            <ac:spMk id="73" creationId="{B1A095F4-2F78-445F-82B2-47C2E00C06AF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40:57.869" v="377" actId="20577"/>
          <ac:spMkLst>
            <pc:docMk/>
            <pc:sldMk cId="4013109569" sldId="262"/>
            <ac:spMk id="74" creationId="{B0B2C8C3-9C21-484E-B361-46BBC98926B1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37:45.326" v="288" actId="1076"/>
          <ac:spMkLst>
            <pc:docMk/>
            <pc:sldMk cId="4013109569" sldId="262"/>
            <ac:spMk id="75" creationId="{61895B4D-0E8C-46CB-8413-4190AA1655C4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2:05.233" v="393" actId="1076"/>
          <ac:spMkLst>
            <pc:docMk/>
            <pc:sldMk cId="4013109569" sldId="262"/>
            <ac:spMk id="76" creationId="{96E32BAA-EE2F-4091-8138-0A6C6221EED6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37:35.388" v="285" actId="1076"/>
          <ac:spMkLst>
            <pc:docMk/>
            <pc:sldMk cId="4013109569" sldId="262"/>
            <ac:spMk id="77" creationId="{2C91975B-D35D-4225-A8E5-D1B2CCC98B2F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2:18.718" v="397" actId="1076"/>
          <ac:spMkLst>
            <pc:docMk/>
            <pc:sldMk cId="4013109569" sldId="262"/>
            <ac:spMk id="80" creationId="{2EC11474-B901-4A1A-81E8-0018C4E94991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37:32.669" v="284" actId="1076"/>
          <ac:spMkLst>
            <pc:docMk/>
            <pc:sldMk cId="4013109569" sldId="262"/>
            <ac:spMk id="81" creationId="{67BB794E-94B0-4F53-8992-CC42197EFEC5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586" v="338"/>
          <ac:spMkLst>
            <pc:docMk/>
            <pc:sldMk cId="4013109569" sldId="262"/>
            <ac:spMk id="82" creationId="{2297BED8-80F0-4808-BDCB-01DAF8418699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2:26.890" v="399" actId="1076"/>
          <ac:spMkLst>
            <pc:docMk/>
            <pc:sldMk cId="4013109569" sldId="262"/>
            <ac:spMk id="83" creationId="{4ABA3A19-F690-4DA0-A13C-57769276F554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633" v="339"/>
          <ac:spMkLst>
            <pc:docMk/>
            <pc:sldMk cId="4013109569" sldId="262"/>
            <ac:spMk id="84" creationId="{119D234E-EDC8-4FDE-BC59-1785801B9EE9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664" v="340"/>
          <ac:spMkLst>
            <pc:docMk/>
            <pc:sldMk cId="4013109569" sldId="262"/>
            <ac:spMk id="85" creationId="{8B21216C-92D0-45FD-B04E-B1EF28E422C1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37:20.590" v="279" actId="1076"/>
          <ac:spMkLst>
            <pc:docMk/>
            <pc:sldMk cId="4013109569" sldId="262"/>
            <ac:spMk id="86" creationId="{CBCA5E05-8F58-4A61-888A-B12182FE4A6B}"/>
          </ac:spMkLst>
        </pc:spChg>
        <pc:spChg chg="mod ord">
          <ac:chgData name="Jessica Dix" userId="S::jessica.dix@kpja.inmat.org.uk::0047b5cd-95b0-4820-9cec-36a33b5da0ea" providerId="AD" clId="Web-{5667E6EA-CEE0-84B3-E9E7-9FAE7F25F8F1}" dt="2023-01-05T19:42:41.407" v="401"/>
          <ac:spMkLst>
            <pc:docMk/>
            <pc:sldMk cId="4013109569" sldId="262"/>
            <ac:spMk id="87" creationId="{5286C015-2861-48E4-BEFE-E9258899762A}"/>
          </ac:spMkLst>
        </pc:spChg>
        <pc:spChg chg="mod">
          <ac:chgData name="Jessica Dix" userId="S::jessica.dix@kpja.inmat.org.uk::0047b5cd-95b0-4820-9cec-36a33b5da0ea" providerId="AD" clId="Web-{5667E6EA-CEE0-84B3-E9E7-9FAE7F25F8F1}" dt="2023-01-05T19:40:31.758" v="343"/>
          <ac:spMkLst>
            <pc:docMk/>
            <pc:sldMk cId="4013109569" sldId="262"/>
            <ac:spMk id="88" creationId="{1E2199D6-5DA0-48F9-BCC4-E60FBEF2FD57}"/>
          </ac:spMkLst>
        </pc:spChg>
        <pc:spChg chg="del">
          <ac:chgData name="Jessica Dix" userId="S::jessica.dix@kpja.inmat.org.uk::0047b5cd-95b0-4820-9cec-36a33b5da0ea" providerId="AD" clId="Web-{5667E6EA-CEE0-84B3-E9E7-9FAE7F25F8F1}" dt="2023-01-05T19:27:23.225" v="50"/>
          <ac:spMkLst>
            <pc:docMk/>
            <pc:sldMk cId="4013109569" sldId="262"/>
            <ac:spMk id="89" creationId="{78BAA4C3-724B-475A-937B-3DBD3783DFCC}"/>
          </ac:spMkLst>
        </pc:spChg>
        <pc:picChg chg="mod">
          <ac:chgData name="Jessica Dix" userId="S::jessica.dix@kpja.inmat.org.uk::0047b5cd-95b0-4820-9cec-36a33b5da0ea" providerId="AD" clId="Web-{5667E6EA-CEE0-84B3-E9E7-9FAE7F25F8F1}" dt="2023-01-05T19:42:15.936" v="396" actId="1076"/>
          <ac:picMkLst>
            <pc:docMk/>
            <pc:sldMk cId="4013109569" sldId="262"/>
            <ac:picMk id="3" creationId="{A34EE550-26B7-5B30-38D3-BFB2A48B7F90}"/>
          </ac:picMkLst>
        </pc:picChg>
        <pc:picChg chg="mod">
          <ac:chgData name="Jessica Dix" userId="S::jessica.dix@kpja.inmat.org.uk::0047b5cd-95b0-4820-9cec-36a33b5da0ea" providerId="AD" clId="Web-{5667E6EA-CEE0-84B3-E9E7-9FAE7F25F8F1}" dt="2023-01-05T19:42:13.155" v="395" actId="1076"/>
          <ac:picMkLst>
            <pc:docMk/>
            <pc:sldMk cId="4013109569" sldId="262"/>
            <ac:picMk id="4" creationId="{2C4B3A85-3A09-A49A-3F95-72F408CF5365}"/>
          </ac:picMkLst>
        </pc:picChg>
        <pc:picChg chg="mod">
          <ac:chgData name="Jessica Dix" userId="S::jessica.dix@kpja.inmat.org.uk::0047b5cd-95b0-4820-9cec-36a33b5da0ea" providerId="AD" clId="Web-{5667E6EA-CEE0-84B3-E9E7-9FAE7F25F8F1}" dt="2023-01-05T19:37:17.527" v="278" actId="14100"/>
          <ac:picMkLst>
            <pc:docMk/>
            <pc:sldMk cId="4013109569" sldId="262"/>
            <ac:picMk id="78" creationId="{25EB927A-7CCD-463C-96C0-8D0D3E62D528}"/>
          </ac:picMkLst>
        </pc:picChg>
      </pc:sldChg>
      <pc:sldChg chg="new del">
        <pc:chgData name="Jessica Dix" userId="S::jessica.dix@kpja.inmat.org.uk::0047b5cd-95b0-4820-9cec-36a33b5da0ea" providerId="AD" clId="Web-{5667E6EA-CEE0-84B3-E9E7-9FAE7F25F8F1}" dt="2023-01-05T19:43:05.627" v="406"/>
        <pc:sldMkLst>
          <pc:docMk/>
          <pc:sldMk cId="3291867997" sldId="263"/>
        </pc:sldMkLst>
      </pc:sldChg>
    </pc:docChg>
  </pc:docChgLst>
  <pc:docChgLst>
    <pc:chgData name="Jessica Dix" userId="0047b5cd-95b0-4820-9cec-36a33b5da0ea" providerId="ADAL" clId="{9FEB368F-E8BD-4C3A-8148-5626EB1DBCCE}"/>
    <pc:docChg chg="custSel modSld">
      <pc:chgData name="Jessica Dix" userId="0047b5cd-95b0-4820-9cec-36a33b5da0ea" providerId="ADAL" clId="{9FEB368F-E8BD-4C3A-8148-5626EB1DBCCE}" dt="2023-01-05T19:55:43.041" v="93" actId="1076"/>
      <pc:docMkLst>
        <pc:docMk/>
      </pc:docMkLst>
      <pc:sldChg chg="addSp modSp">
        <pc:chgData name="Jessica Dix" userId="0047b5cd-95b0-4820-9cec-36a33b5da0ea" providerId="ADAL" clId="{9FEB368F-E8BD-4C3A-8148-5626EB1DBCCE}" dt="2023-01-05T19:55:43.041" v="93" actId="1076"/>
        <pc:sldMkLst>
          <pc:docMk/>
          <pc:sldMk cId="4013109569" sldId="262"/>
        </pc:sldMkLst>
        <pc:spChg chg="mod">
          <ac:chgData name="Jessica Dix" userId="0047b5cd-95b0-4820-9cec-36a33b5da0ea" providerId="ADAL" clId="{9FEB368F-E8BD-4C3A-8148-5626EB1DBCCE}" dt="2023-01-05T19:54:05.954" v="46" actId="1076"/>
          <ac:spMkLst>
            <pc:docMk/>
            <pc:sldMk cId="4013109569" sldId="262"/>
            <ac:spMk id="5" creationId="{4F9E0182-3675-0837-2AB5-9B6BE9B6B227}"/>
          </ac:spMkLst>
        </pc:spChg>
        <pc:spChg chg="mod">
          <ac:chgData name="Jessica Dix" userId="0047b5cd-95b0-4820-9cec-36a33b5da0ea" providerId="ADAL" clId="{9FEB368F-E8BD-4C3A-8148-5626EB1DBCCE}" dt="2023-01-05T19:54:11.340" v="49" actId="1076"/>
          <ac:spMkLst>
            <pc:docMk/>
            <pc:sldMk cId="4013109569" sldId="262"/>
            <ac:spMk id="7" creationId="{452F7848-F2A2-433D-84DC-4B1E33F91B30}"/>
          </ac:spMkLst>
        </pc:spChg>
        <pc:spChg chg="mod">
          <ac:chgData name="Jessica Dix" userId="0047b5cd-95b0-4820-9cec-36a33b5da0ea" providerId="ADAL" clId="{9FEB368F-E8BD-4C3A-8148-5626EB1DBCCE}" dt="2023-01-05T19:54:51.461" v="62" actId="1076"/>
          <ac:spMkLst>
            <pc:docMk/>
            <pc:sldMk cId="4013109569" sldId="262"/>
            <ac:spMk id="9" creationId="{6332A563-C450-5377-AA4D-6E5CF923E471}"/>
          </ac:spMkLst>
        </pc:spChg>
        <pc:spChg chg="mod">
          <ac:chgData name="Jessica Dix" userId="0047b5cd-95b0-4820-9cec-36a33b5da0ea" providerId="ADAL" clId="{9FEB368F-E8BD-4C3A-8148-5626EB1DBCCE}" dt="2023-01-05T19:55:36.331" v="89" actId="1076"/>
          <ac:spMkLst>
            <pc:docMk/>
            <pc:sldMk cId="4013109569" sldId="262"/>
            <ac:spMk id="11" creationId="{38DD2D45-560F-B836-2862-9D303EDC9F8D}"/>
          </ac:spMkLst>
        </pc:spChg>
        <pc:spChg chg="mod">
          <ac:chgData name="Jessica Dix" userId="0047b5cd-95b0-4820-9cec-36a33b5da0ea" providerId="ADAL" clId="{9FEB368F-E8BD-4C3A-8148-5626EB1DBCCE}" dt="2023-01-05T19:54:28.019" v="54" actId="1076"/>
          <ac:spMkLst>
            <pc:docMk/>
            <pc:sldMk cId="4013109569" sldId="262"/>
            <ac:spMk id="12" creationId="{C7E1FB3A-5878-B1C3-64E6-24623679810F}"/>
          </ac:spMkLst>
        </pc:spChg>
        <pc:spChg chg="mod">
          <ac:chgData name="Jessica Dix" userId="0047b5cd-95b0-4820-9cec-36a33b5da0ea" providerId="ADAL" clId="{9FEB368F-E8BD-4C3A-8148-5626EB1DBCCE}" dt="2023-01-05T19:54:07.890" v="47" actId="1076"/>
          <ac:spMkLst>
            <pc:docMk/>
            <pc:sldMk cId="4013109569" sldId="262"/>
            <ac:spMk id="13" creationId="{76E908D5-8CBB-46A9-AA66-D0ACB3C9544F}"/>
          </ac:spMkLst>
        </pc:spChg>
        <pc:spChg chg="mod">
          <ac:chgData name="Jessica Dix" userId="0047b5cd-95b0-4820-9cec-36a33b5da0ea" providerId="ADAL" clId="{9FEB368F-E8BD-4C3A-8148-5626EB1DBCCE}" dt="2023-01-05T19:54:21.655" v="52" actId="1076"/>
          <ac:spMkLst>
            <pc:docMk/>
            <pc:sldMk cId="4013109569" sldId="262"/>
            <ac:spMk id="16" creationId="{E2378EF4-378B-43CC-8BDF-FA90B38A5133}"/>
          </ac:spMkLst>
        </pc:spChg>
        <pc:spChg chg="mod">
          <ac:chgData name="Jessica Dix" userId="0047b5cd-95b0-4820-9cec-36a33b5da0ea" providerId="ADAL" clId="{9FEB368F-E8BD-4C3A-8148-5626EB1DBCCE}" dt="2023-01-05T19:53:54.963" v="42" actId="1076"/>
          <ac:spMkLst>
            <pc:docMk/>
            <pc:sldMk cId="4013109569" sldId="262"/>
            <ac:spMk id="17" creationId="{23EC9B52-9AE5-4103-B0FE-093F00C5AEA2}"/>
          </ac:spMkLst>
        </pc:spChg>
        <pc:spChg chg="mod">
          <ac:chgData name="Jessica Dix" userId="0047b5cd-95b0-4820-9cec-36a33b5da0ea" providerId="ADAL" clId="{9FEB368F-E8BD-4C3A-8148-5626EB1DBCCE}" dt="2023-01-05T19:55:03.205" v="69" actId="1076"/>
          <ac:spMkLst>
            <pc:docMk/>
            <pc:sldMk cId="4013109569" sldId="262"/>
            <ac:spMk id="20" creationId="{34863478-F042-4417-A2D1-554CFF321E53}"/>
          </ac:spMkLst>
        </pc:spChg>
        <pc:spChg chg="mod">
          <ac:chgData name="Jessica Dix" userId="0047b5cd-95b0-4820-9cec-36a33b5da0ea" providerId="ADAL" clId="{9FEB368F-E8BD-4C3A-8148-5626EB1DBCCE}" dt="2023-01-05T19:54:57.946" v="66" actId="1076"/>
          <ac:spMkLst>
            <pc:docMk/>
            <pc:sldMk cId="4013109569" sldId="262"/>
            <ac:spMk id="23" creationId="{F909DA04-2F97-4353-955F-5CC8DA13B54B}"/>
          </ac:spMkLst>
        </pc:spChg>
        <pc:spChg chg="mod">
          <ac:chgData name="Jessica Dix" userId="0047b5cd-95b0-4820-9cec-36a33b5da0ea" providerId="ADAL" clId="{9FEB368F-E8BD-4C3A-8148-5626EB1DBCCE}" dt="2023-01-05T19:54:56.290" v="65" actId="1076"/>
          <ac:spMkLst>
            <pc:docMk/>
            <pc:sldMk cId="4013109569" sldId="262"/>
            <ac:spMk id="26" creationId="{2E519906-8C59-436A-AF1F-52E610CD4B46}"/>
          </ac:spMkLst>
        </pc:spChg>
        <pc:spChg chg="mod">
          <ac:chgData name="Jessica Dix" userId="0047b5cd-95b0-4820-9cec-36a33b5da0ea" providerId="ADAL" clId="{9FEB368F-E8BD-4C3A-8148-5626EB1DBCCE}" dt="2023-01-05T19:54:54.883" v="64" actId="1076"/>
          <ac:spMkLst>
            <pc:docMk/>
            <pc:sldMk cId="4013109569" sldId="262"/>
            <ac:spMk id="29" creationId="{B8EB5356-3BAE-462E-8EDC-362FE1D425EB}"/>
          </ac:spMkLst>
        </pc:spChg>
        <pc:spChg chg="mod">
          <ac:chgData name="Jessica Dix" userId="0047b5cd-95b0-4820-9cec-36a33b5da0ea" providerId="ADAL" clId="{9FEB368F-E8BD-4C3A-8148-5626EB1DBCCE}" dt="2023-01-05T19:53:53.027" v="41" actId="1076"/>
          <ac:spMkLst>
            <pc:docMk/>
            <pc:sldMk cId="4013109569" sldId="262"/>
            <ac:spMk id="49" creationId="{25A6404E-C226-4275-B596-E0225C223EFA}"/>
          </ac:spMkLst>
        </pc:spChg>
        <pc:spChg chg="mod">
          <ac:chgData name="Jessica Dix" userId="0047b5cd-95b0-4820-9cec-36a33b5da0ea" providerId="ADAL" clId="{9FEB368F-E8BD-4C3A-8148-5626EB1DBCCE}" dt="2023-01-05T19:54:00.857" v="44" actId="14100"/>
          <ac:spMkLst>
            <pc:docMk/>
            <pc:sldMk cId="4013109569" sldId="262"/>
            <ac:spMk id="50" creationId="{FBF612F3-54FB-4057-B938-EA1153C79BAA}"/>
          </ac:spMkLst>
        </pc:spChg>
        <pc:spChg chg="mod">
          <ac:chgData name="Jessica Dix" userId="0047b5cd-95b0-4820-9cec-36a33b5da0ea" providerId="ADAL" clId="{9FEB368F-E8BD-4C3A-8148-5626EB1DBCCE}" dt="2023-01-05T19:54:02.821" v="45" actId="1076"/>
          <ac:spMkLst>
            <pc:docMk/>
            <pc:sldMk cId="4013109569" sldId="262"/>
            <ac:spMk id="51" creationId="{7308B6B8-038F-44F8-981E-A3EDAAC82399}"/>
          </ac:spMkLst>
        </pc:spChg>
        <pc:spChg chg="mod">
          <ac:chgData name="Jessica Dix" userId="0047b5cd-95b0-4820-9cec-36a33b5da0ea" providerId="ADAL" clId="{9FEB368F-E8BD-4C3A-8148-5626EB1DBCCE}" dt="2023-01-05T19:55:37.867" v="90" actId="1076"/>
          <ac:spMkLst>
            <pc:docMk/>
            <pc:sldMk cId="4013109569" sldId="262"/>
            <ac:spMk id="52" creationId="{D890F640-132B-4C0F-B9CE-DC69EA5D6D2D}"/>
          </ac:spMkLst>
        </pc:spChg>
        <pc:spChg chg="mod">
          <ac:chgData name="Jessica Dix" userId="0047b5cd-95b0-4820-9cec-36a33b5da0ea" providerId="ADAL" clId="{9FEB368F-E8BD-4C3A-8148-5626EB1DBCCE}" dt="2023-01-05T19:53:14.734" v="14" actId="27636"/>
          <ac:spMkLst>
            <pc:docMk/>
            <pc:sldMk cId="4013109569" sldId="262"/>
            <ac:spMk id="53" creationId="{19CCC911-29A0-4836-8B4D-548F2AC6F7F3}"/>
          </ac:spMkLst>
        </pc:spChg>
        <pc:spChg chg="mod">
          <ac:chgData name="Jessica Dix" userId="0047b5cd-95b0-4820-9cec-36a33b5da0ea" providerId="ADAL" clId="{9FEB368F-E8BD-4C3A-8148-5626EB1DBCCE}" dt="2023-01-05T19:54:26.112" v="53" actId="14100"/>
          <ac:spMkLst>
            <pc:docMk/>
            <pc:sldMk cId="4013109569" sldId="262"/>
            <ac:spMk id="54" creationId="{427EA922-930A-4385-8BC6-5F398FCF883D}"/>
          </ac:spMkLst>
        </pc:spChg>
        <pc:spChg chg="mod">
          <ac:chgData name="Jessica Dix" userId="0047b5cd-95b0-4820-9cec-36a33b5da0ea" providerId="ADAL" clId="{9FEB368F-E8BD-4C3A-8148-5626EB1DBCCE}" dt="2023-01-05T19:54:09.699" v="48" actId="1076"/>
          <ac:spMkLst>
            <pc:docMk/>
            <pc:sldMk cId="4013109569" sldId="262"/>
            <ac:spMk id="56" creationId="{20F171C2-13AC-46DD-8E7A-5DDF398CEC4E}"/>
          </ac:spMkLst>
        </pc:spChg>
        <pc:spChg chg="mod">
          <ac:chgData name="Jessica Dix" userId="0047b5cd-95b0-4820-9cec-36a33b5da0ea" providerId="ADAL" clId="{9FEB368F-E8BD-4C3A-8148-5626EB1DBCCE}" dt="2023-01-05T19:54:35.829" v="57" actId="1076"/>
          <ac:spMkLst>
            <pc:docMk/>
            <pc:sldMk cId="4013109569" sldId="262"/>
            <ac:spMk id="57" creationId="{C2B80FC7-E236-462C-BD64-FA2F6E9A36BB}"/>
          </ac:spMkLst>
        </pc:spChg>
        <pc:spChg chg="mod">
          <ac:chgData name="Jessica Dix" userId="0047b5cd-95b0-4820-9cec-36a33b5da0ea" providerId="ADAL" clId="{9FEB368F-E8BD-4C3A-8148-5626EB1DBCCE}" dt="2023-01-05T19:54:31.597" v="56" actId="1076"/>
          <ac:spMkLst>
            <pc:docMk/>
            <pc:sldMk cId="4013109569" sldId="262"/>
            <ac:spMk id="58" creationId="{711632F4-7C94-486B-9542-53BC259AE946}"/>
          </ac:spMkLst>
        </pc:spChg>
        <pc:spChg chg="mod">
          <ac:chgData name="Jessica Dix" userId="0047b5cd-95b0-4820-9cec-36a33b5da0ea" providerId="ADAL" clId="{9FEB368F-E8BD-4C3A-8148-5626EB1DBCCE}" dt="2023-01-05T19:54:53.424" v="63" actId="1076"/>
          <ac:spMkLst>
            <pc:docMk/>
            <pc:sldMk cId="4013109569" sldId="262"/>
            <ac:spMk id="59" creationId="{80E86E0F-13F2-46F6-8C7D-6E746180313C}"/>
          </ac:spMkLst>
        </pc:spChg>
        <pc:spChg chg="mod">
          <ac:chgData name="Jessica Dix" userId="0047b5cd-95b0-4820-9cec-36a33b5da0ea" providerId="ADAL" clId="{9FEB368F-E8BD-4C3A-8148-5626EB1DBCCE}" dt="2023-01-05T19:55:01.818" v="68" actId="1076"/>
          <ac:spMkLst>
            <pc:docMk/>
            <pc:sldMk cId="4013109569" sldId="262"/>
            <ac:spMk id="60" creationId="{BB270B37-2654-44B2-B1E4-6BD8F1C95587}"/>
          </ac:spMkLst>
        </pc:spChg>
        <pc:spChg chg="add mod">
          <ac:chgData name="Jessica Dix" userId="0047b5cd-95b0-4820-9cec-36a33b5da0ea" providerId="ADAL" clId="{9FEB368F-E8BD-4C3A-8148-5626EB1DBCCE}" dt="2023-01-05T19:54:18.648" v="51" actId="1076"/>
          <ac:spMkLst>
            <pc:docMk/>
            <pc:sldMk cId="4013109569" sldId="262"/>
            <ac:spMk id="61" creationId="{66162A32-2085-4262-904B-E3434A469167}"/>
          </ac:spMkLst>
        </pc:spChg>
        <pc:spChg chg="mod">
          <ac:chgData name="Jessica Dix" userId="0047b5cd-95b0-4820-9cec-36a33b5da0ea" providerId="ADAL" clId="{9FEB368F-E8BD-4C3A-8148-5626EB1DBCCE}" dt="2023-01-05T19:55:41.697" v="92" actId="1076"/>
          <ac:spMkLst>
            <pc:docMk/>
            <pc:sldMk cId="4013109569" sldId="262"/>
            <ac:spMk id="62" creationId="{5F700ABF-3AC9-4557-A4D0-0A596A65329D}"/>
          </ac:spMkLst>
        </pc:spChg>
        <pc:spChg chg="mod">
          <ac:chgData name="Jessica Dix" userId="0047b5cd-95b0-4820-9cec-36a33b5da0ea" providerId="ADAL" clId="{9FEB368F-E8BD-4C3A-8148-5626EB1DBCCE}" dt="2023-01-05T19:55:39.845" v="91" actId="1076"/>
          <ac:spMkLst>
            <pc:docMk/>
            <pc:sldMk cId="4013109569" sldId="262"/>
            <ac:spMk id="63" creationId="{824A5E92-47A2-48EF-8553-5841F5705D3C}"/>
          </ac:spMkLst>
        </pc:spChg>
        <pc:spChg chg="add mod">
          <ac:chgData name="Jessica Dix" userId="0047b5cd-95b0-4820-9cec-36a33b5da0ea" providerId="ADAL" clId="{9FEB368F-E8BD-4C3A-8148-5626EB1DBCCE}" dt="2023-01-05T19:55:43.041" v="93" actId="1076"/>
          <ac:spMkLst>
            <pc:docMk/>
            <pc:sldMk cId="4013109569" sldId="262"/>
            <ac:spMk id="64" creationId="{228978EA-A0B1-4E93-88F7-D1A1D5D26086}"/>
          </ac:spMkLst>
        </pc:spChg>
        <pc:spChg chg="mod">
          <ac:chgData name="Jessica Dix" userId="0047b5cd-95b0-4820-9cec-36a33b5da0ea" providerId="ADAL" clId="{9FEB368F-E8BD-4C3A-8148-5626EB1DBCCE}" dt="2023-01-05T19:54:49.609" v="61" actId="1076"/>
          <ac:spMkLst>
            <pc:docMk/>
            <pc:sldMk cId="4013109569" sldId="262"/>
            <ac:spMk id="66" creationId="{DFA850FB-C69E-4609-AA18-4FE434AE62ED}"/>
          </ac:spMkLst>
        </pc:spChg>
        <pc:spChg chg="mod">
          <ac:chgData name="Jessica Dix" userId="0047b5cd-95b0-4820-9cec-36a33b5da0ea" providerId="ADAL" clId="{9FEB368F-E8BD-4C3A-8148-5626EB1DBCCE}" dt="2023-01-05T19:54:47.504" v="60" actId="1076"/>
          <ac:spMkLst>
            <pc:docMk/>
            <pc:sldMk cId="4013109569" sldId="262"/>
            <ac:spMk id="69" creationId="{C168F71E-77FF-443D-B068-C9ED4BF2A0B1}"/>
          </ac:spMkLst>
        </pc:spChg>
        <pc:spChg chg="mod">
          <ac:chgData name="Jessica Dix" userId="0047b5cd-95b0-4820-9cec-36a33b5da0ea" providerId="ADAL" clId="{9FEB368F-E8BD-4C3A-8148-5626EB1DBCCE}" dt="2023-01-05T19:54:44.835" v="59" actId="1076"/>
          <ac:spMkLst>
            <pc:docMk/>
            <pc:sldMk cId="4013109569" sldId="262"/>
            <ac:spMk id="70" creationId="{DB3F908F-A4C9-4AA0-B457-7DAD48A9462A}"/>
          </ac:spMkLst>
        </pc:spChg>
        <pc:spChg chg="mod">
          <ac:chgData name="Jessica Dix" userId="0047b5cd-95b0-4820-9cec-36a33b5da0ea" providerId="ADAL" clId="{9FEB368F-E8BD-4C3A-8148-5626EB1DBCCE}" dt="2023-01-05T19:53:14.735" v="16" actId="27636"/>
          <ac:spMkLst>
            <pc:docMk/>
            <pc:sldMk cId="4013109569" sldId="262"/>
            <ac:spMk id="71" creationId="{8D5583F8-F0B5-4F5D-9F70-B3028F2E5CF8}"/>
          </ac:spMkLst>
        </pc:spChg>
        <pc:spChg chg="mod">
          <ac:chgData name="Jessica Dix" userId="0047b5cd-95b0-4820-9cec-36a33b5da0ea" providerId="ADAL" clId="{9FEB368F-E8BD-4C3A-8148-5626EB1DBCCE}" dt="2023-01-05T19:53:14.737" v="18" actId="27636"/>
          <ac:spMkLst>
            <pc:docMk/>
            <pc:sldMk cId="4013109569" sldId="262"/>
            <ac:spMk id="72" creationId="{65D347F1-2F0E-4A63-BD59-C4823119A666}"/>
          </ac:spMkLst>
        </pc:spChg>
        <pc:spChg chg="mod">
          <ac:chgData name="Jessica Dix" userId="0047b5cd-95b0-4820-9cec-36a33b5da0ea" providerId="ADAL" clId="{9FEB368F-E8BD-4C3A-8148-5626EB1DBCCE}" dt="2023-01-05T19:53:25.241" v="30" actId="1076"/>
          <ac:spMkLst>
            <pc:docMk/>
            <pc:sldMk cId="4013109569" sldId="262"/>
            <ac:spMk id="73" creationId="{B1A095F4-2F78-445F-82B2-47C2E00C06AF}"/>
          </ac:spMkLst>
        </pc:spChg>
        <pc:spChg chg="mod">
          <ac:chgData name="Jessica Dix" userId="0047b5cd-95b0-4820-9cec-36a33b5da0ea" providerId="ADAL" clId="{9FEB368F-E8BD-4C3A-8148-5626EB1DBCCE}" dt="2023-01-05T19:55:00.198" v="67" actId="1076"/>
          <ac:spMkLst>
            <pc:docMk/>
            <pc:sldMk cId="4013109569" sldId="262"/>
            <ac:spMk id="80" creationId="{2EC11474-B901-4A1A-81E8-0018C4E94991}"/>
          </ac:spMkLst>
        </pc:spChg>
        <pc:spChg chg="mod">
          <ac:chgData name="Jessica Dix" userId="0047b5cd-95b0-4820-9cec-36a33b5da0ea" providerId="ADAL" clId="{9FEB368F-E8BD-4C3A-8148-5626EB1DBCCE}" dt="2023-01-05T19:53:14.724" v="8" actId="27636"/>
          <ac:spMkLst>
            <pc:docMk/>
            <pc:sldMk cId="4013109569" sldId="262"/>
            <ac:spMk id="85" creationId="{8B21216C-92D0-45FD-B04E-B1EF28E422C1}"/>
          </ac:spMkLst>
        </pc:spChg>
        <pc:spChg chg="mod">
          <ac:chgData name="Jessica Dix" userId="0047b5cd-95b0-4820-9cec-36a33b5da0ea" providerId="ADAL" clId="{9FEB368F-E8BD-4C3A-8148-5626EB1DBCCE}" dt="2023-01-05T19:53:14.723" v="7" actId="27636"/>
          <ac:spMkLst>
            <pc:docMk/>
            <pc:sldMk cId="4013109569" sldId="262"/>
            <ac:spMk id="87" creationId="{5286C015-2861-48E4-BEFE-E9258899762A}"/>
          </ac:spMkLst>
        </pc:spChg>
        <pc:spChg chg="mod">
          <ac:chgData name="Jessica Dix" userId="0047b5cd-95b0-4820-9cec-36a33b5da0ea" providerId="ADAL" clId="{9FEB368F-E8BD-4C3A-8148-5626EB1DBCCE}" dt="2023-01-05T19:53:14.738" v="19" actId="27636"/>
          <ac:spMkLst>
            <pc:docMk/>
            <pc:sldMk cId="4013109569" sldId="262"/>
            <ac:spMk id="88" creationId="{1E2199D6-5DA0-48F9-BCC4-E60FBEF2FD57}"/>
          </ac:spMkLst>
        </pc:spChg>
        <pc:picChg chg="mod">
          <ac:chgData name="Jessica Dix" userId="0047b5cd-95b0-4820-9cec-36a33b5da0ea" providerId="ADAL" clId="{9FEB368F-E8BD-4C3A-8148-5626EB1DBCCE}" dt="2023-01-05T19:52:53.367" v="4" actId="1076"/>
          <ac:picMkLst>
            <pc:docMk/>
            <pc:sldMk cId="4013109569" sldId="262"/>
            <ac:picMk id="3" creationId="{A34EE550-26B7-5B30-38D3-BFB2A48B7F90}"/>
          </ac:picMkLst>
        </pc:picChg>
        <pc:picChg chg="mod">
          <ac:chgData name="Jessica Dix" userId="0047b5cd-95b0-4820-9cec-36a33b5da0ea" providerId="ADAL" clId="{9FEB368F-E8BD-4C3A-8148-5626EB1DBCCE}" dt="2023-01-05T19:52:55.007" v="5" actId="1076"/>
          <ac:picMkLst>
            <pc:docMk/>
            <pc:sldMk cId="4013109569" sldId="262"/>
            <ac:picMk id="4" creationId="{2C4B3A85-3A09-A49A-3F95-72F408CF5365}"/>
          </ac:picMkLst>
        </pc:picChg>
      </pc:sldChg>
    </pc:docChg>
  </pc:docChgLst>
  <pc:docChgLst>
    <pc:chgData name="Jessica Dix" userId="S::jessica.dix@kpja.inmat.org.uk::0047b5cd-95b0-4820-9cec-36a33b5da0ea" providerId="AD" clId="Web-{25387B15-EB16-7B91-DC2D-5A0886E698C7}"/>
    <pc:docChg chg="modSld">
      <pc:chgData name="Jessica Dix" userId="S::jessica.dix@kpja.inmat.org.uk::0047b5cd-95b0-4820-9cec-36a33b5da0ea" providerId="AD" clId="Web-{25387B15-EB16-7B91-DC2D-5A0886E698C7}" dt="2023-06-21T15:00:30.316" v="1" actId="1076"/>
      <pc:docMkLst>
        <pc:docMk/>
      </pc:docMkLst>
      <pc:sldChg chg="modSp">
        <pc:chgData name="Jessica Dix" userId="S::jessica.dix@kpja.inmat.org.uk::0047b5cd-95b0-4820-9cec-36a33b5da0ea" providerId="AD" clId="Web-{25387B15-EB16-7B91-DC2D-5A0886E698C7}" dt="2023-06-21T15:00:30.316" v="1" actId="1076"/>
        <pc:sldMkLst>
          <pc:docMk/>
          <pc:sldMk cId="4013109569" sldId="262"/>
        </pc:sldMkLst>
        <pc:spChg chg="mod">
          <ac:chgData name="Jessica Dix" userId="S::jessica.dix@kpja.inmat.org.uk::0047b5cd-95b0-4820-9cec-36a33b5da0ea" providerId="AD" clId="Web-{25387B15-EB16-7B91-DC2D-5A0886E698C7}" dt="2023-06-21T14:44:03.902" v="0" actId="14100"/>
          <ac:spMkLst>
            <pc:docMk/>
            <pc:sldMk cId="4013109569" sldId="262"/>
            <ac:spMk id="9" creationId="{6332A563-C450-5377-AA4D-6E5CF923E471}"/>
          </ac:spMkLst>
        </pc:spChg>
        <pc:spChg chg="mod">
          <ac:chgData name="Jessica Dix" userId="S::jessica.dix@kpja.inmat.org.uk::0047b5cd-95b0-4820-9cec-36a33b5da0ea" providerId="AD" clId="Web-{25387B15-EB16-7B91-DC2D-5A0886E698C7}" dt="2023-06-21T15:00:30.316" v="1" actId="1076"/>
          <ac:spMkLst>
            <pc:docMk/>
            <pc:sldMk cId="4013109569" sldId="262"/>
            <ac:spMk id="76" creationId="{96E32BAA-EE2F-4091-8138-0A6C6221EED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21/06/2023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21/06/2023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21/06/2023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21/06/2023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 rtl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90" y="2109565"/>
            <a:ext cx="3052087" cy="1475598"/>
          </a:xfrm>
        </p:spPr>
        <p:txBody>
          <a:bodyPr>
            <a:normAutofit fontScale="90000"/>
          </a:bodyPr>
          <a:lstStyle/>
          <a:p>
            <a:r>
              <a:rPr lang="en-GB" dirty="0"/>
              <a:t>Science Curriculum Road Map</a:t>
            </a:r>
            <a:br>
              <a:rPr lang="en-GB" dirty="0"/>
            </a:br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09971" y="966918"/>
            <a:ext cx="827300" cy="820976"/>
          </a:xfrm>
        </p:spPr>
        <p:txBody>
          <a:bodyPr>
            <a:normAutofit/>
          </a:bodyPr>
          <a:lstStyle/>
          <a:p>
            <a:r>
              <a:rPr lang="en-GB" sz="1050"/>
              <a:t>Plants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6E908D5-8CBB-46A9-AA66-D0ACB3C954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908707" y="969333"/>
            <a:ext cx="842519" cy="799131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050" dirty="0"/>
              <a:t>Everyday materials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518591" y="939988"/>
            <a:ext cx="882569" cy="856221"/>
          </a:xfrm>
        </p:spPr>
        <p:txBody>
          <a:bodyPr>
            <a:normAutofit/>
          </a:bodyPr>
          <a:lstStyle/>
          <a:p>
            <a:r>
              <a:rPr lang="en-GB" sz="1050"/>
              <a:t>Seasonal change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3EC9B52-9AE5-4103-B0FE-093F00C5AEA2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75535" y="716366"/>
            <a:ext cx="1726129" cy="204276"/>
          </a:xfrm>
        </p:spPr>
        <p:txBody>
          <a:bodyPr>
            <a:normAutofit fontScale="92500"/>
          </a:bodyPr>
          <a:lstStyle/>
          <a:p>
            <a:r>
              <a:rPr lang="en-GB"/>
              <a:t>Working Scientifically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4863478-F042-4417-A2D1-554CFF321E5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867556" y="2939472"/>
            <a:ext cx="827299" cy="820976"/>
          </a:xfrm>
        </p:spPr>
        <p:txBody>
          <a:bodyPr>
            <a:normAutofit/>
          </a:bodyPr>
          <a:lstStyle/>
          <a:p>
            <a:r>
              <a:rPr lang="en-GB" sz="1050" dirty="0"/>
              <a:t>Light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909DA04-2F97-4353-955F-5CC8DA13B54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968618" y="2947958"/>
            <a:ext cx="835726" cy="824026"/>
          </a:xfrm>
        </p:spPr>
        <p:txBody>
          <a:bodyPr>
            <a:normAutofit/>
          </a:bodyPr>
          <a:lstStyle/>
          <a:p>
            <a:r>
              <a:rPr lang="en-GB" sz="1050" dirty="0"/>
              <a:t>Rocks and soils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2E519906-8C59-436A-AF1F-52E610CD4B4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056520" y="3006555"/>
            <a:ext cx="835401" cy="816589"/>
          </a:xfrm>
        </p:spPr>
        <p:txBody>
          <a:bodyPr>
            <a:normAutofit/>
          </a:bodyPr>
          <a:lstStyle/>
          <a:p>
            <a:r>
              <a:rPr lang="en-GB" sz="1050" dirty="0"/>
              <a:t>Animals including humans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274192" y="3447132"/>
            <a:ext cx="835725" cy="816589"/>
          </a:xfrm>
        </p:spPr>
        <p:txBody>
          <a:bodyPr>
            <a:normAutofit/>
          </a:bodyPr>
          <a:lstStyle/>
          <a:p>
            <a:r>
              <a:rPr lang="en-GB" sz="1050" dirty="0"/>
              <a:t>Plants</a:t>
            </a:r>
          </a:p>
        </p:txBody>
      </p:sp>
      <p:sp>
        <p:nvSpPr>
          <p:cNvPr id="48" name="Slide Number Placeholder 47">
            <a:extLst>
              <a:ext uri="{FF2B5EF4-FFF2-40B4-BE49-F238E27FC236}">
                <a16:creationId xmlns:a16="http://schemas.microsoft.com/office/drawing/2014/main" id="{F7893FAE-A2D7-4039-9BA0-E967C784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3C1428B-5ACF-4E79-A091-05E2328DA75D}" type="slidenum">
              <a:rPr lang="en-GB" noProof="1" smtClean="0"/>
              <a:t>1</a:t>
            </a:fld>
            <a:endParaRPr lang="en-GB" noProof="1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id="{25A6404E-C226-4275-B596-E0225C223EFA}"/>
              </a:ext>
            </a:extLst>
          </p:cNvPr>
          <p:cNvSpPr txBox="1">
            <a:spLocks/>
          </p:cNvSpPr>
          <p:nvPr/>
        </p:nvSpPr>
        <p:spPr>
          <a:xfrm>
            <a:off x="46211" y="953151"/>
            <a:ext cx="735818" cy="840202"/>
          </a:xfrm>
          <a:prstGeom prst="ellipse">
            <a:avLst/>
          </a:prstGeom>
          <a:solidFill>
            <a:srgbClr val="F39D21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EYFS</a:t>
            </a:r>
          </a:p>
        </p:txBody>
      </p:sp>
      <p:sp>
        <p:nvSpPr>
          <p:cNvPr id="50" name="Text Placeholder 6">
            <a:extLst>
              <a:ext uri="{FF2B5EF4-FFF2-40B4-BE49-F238E27FC236}">
                <a16:creationId xmlns:a16="http://schemas.microsoft.com/office/drawing/2014/main" id="{FBF612F3-54FB-4057-B938-EA1153C79BAA}"/>
              </a:ext>
            </a:extLst>
          </p:cNvPr>
          <p:cNvSpPr txBox="1">
            <a:spLocks/>
          </p:cNvSpPr>
          <p:nvPr/>
        </p:nvSpPr>
        <p:spPr>
          <a:xfrm>
            <a:off x="826021" y="1012940"/>
            <a:ext cx="935167" cy="869293"/>
          </a:xfrm>
          <a:prstGeom prst="ellipse">
            <a:avLst/>
          </a:prstGeom>
          <a:solidFill>
            <a:schemeClr val="bg1"/>
          </a:solidFill>
          <a:ln w="72390">
            <a:solidFill>
              <a:srgbClr val="F2C020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Understanding the world</a:t>
            </a:r>
          </a:p>
        </p:txBody>
      </p:sp>
      <p:sp>
        <p:nvSpPr>
          <p:cNvPr id="51" name="Text Placeholder 5">
            <a:extLst>
              <a:ext uri="{FF2B5EF4-FFF2-40B4-BE49-F238E27FC236}">
                <a16:creationId xmlns:a16="http://schemas.microsoft.com/office/drawing/2014/main" id="{7308B6B8-038F-44F8-981E-A3EDAAC82399}"/>
              </a:ext>
            </a:extLst>
          </p:cNvPr>
          <p:cNvSpPr txBox="1">
            <a:spLocks/>
          </p:cNvSpPr>
          <p:nvPr/>
        </p:nvSpPr>
        <p:spPr>
          <a:xfrm>
            <a:off x="1916576" y="903164"/>
            <a:ext cx="1052620" cy="933295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KS1</a:t>
            </a:r>
          </a:p>
          <a:p>
            <a:r>
              <a:rPr lang="en-GB" sz="1050"/>
              <a:t>Y1</a:t>
            </a:r>
          </a:p>
        </p:txBody>
      </p: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D890F640-132B-4C0F-B9CE-DC69EA5D6D2D}"/>
              </a:ext>
            </a:extLst>
          </p:cNvPr>
          <p:cNvSpPr txBox="1">
            <a:spLocks/>
          </p:cNvSpPr>
          <p:nvPr/>
        </p:nvSpPr>
        <p:spPr>
          <a:xfrm>
            <a:off x="7718295" y="2893128"/>
            <a:ext cx="1010543" cy="94636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LKS2</a:t>
            </a:r>
          </a:p>
          <a:p>
            <a:r>
              <a:rPr lang="en-GB" sz="1050" dirty="0"/>
              <a:t>Y3</a:t>
            </a:r>
          </a:p>
        </p:txBody>
      </p:sp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19CCC911-29A0-4836-8B4D-548F2AC6F7F3}"/>
              </a:ext>
            </a:extLst>
          </p:cNvPr>
          <p:cNvSpPr txBox="1">
            <a:spLocks/>
          </p:cNvSpPr>
          <p:nvPr/>
        </p:nvSpPr>
        <p:spPr>
          <a:xfrm>
            <a:off x="9152960" y="4988712"/>
            <a:ext cx="1009088" cy="942041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UKS2</a:t>
            </a:r>
          </a:p>
          <a:p>
            <a:r>
              <a:rPr lang="en-GB" sz="1050"/>
              <a:t>Y5</a:t>
            </a:r>
          </a:p>
        </p:txBody>
      </p:sp>
      <p:sp>
        <p:nvSpPr>
          <p:cNvPr id="54" name="Text Placeholder 5">
            <a:extLst>
              <a:ext uri="{FF2B5EF4-FFF2-40B4-BE49-F238E27FC236}">
                <a16:creationId xmlns:a16="http://schemas.microsoft.com/office/drawing/2014/main" id="{427EA922-930A-4385-8BC6-5F398FCF883D}"/>
              </a:ext>
            </a:extLst>
          </p:cNvPr>
          <p:cNvSpPr txBox="1">
            <a:spLocks/>
          </p:cNvSpPr>
          <p:nvPr/>
        </p:nvSpPr>
        <p:spPr>
          <a:xfrm>
            <a:off x="8497750" y="944488"/>
            <a:ext cx="846838" cy="891972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KS1</a:t>
            </a:r>
          </a:p>
          <a:p>
            <a:r>
              <a:rPr lang="en-GB" sz="1050"/>
              <a:t>Y2</a:t>
            </a:r>
          </a:p>
        </p:txBody>
      </p:sp>
      <p:sp>
        <p:nvSpPr>
          <p:cNvPr id="56" name="Text Placeholder 9">
            <a:extLst>
              <a:ext uri="{FF2B5EF4-FFF2-40B4-BE49-F238E27FC236}">
                <a16:creationId xmlns:a16="http://schemas.microsoft.com/office/drawing/2014/main" id="{20F171C2-13AC-46DD-8E7A-5DDF398CEC4E}"/>
              </a:ext>
            </a:extLst>
          </p:cNvPr>
          <p:cNvSpPr txBox="1">
            <a:spLocks/>
          </p:cNvSpPr>
          <p:nvPr/>
        </p:nvSpPr>
        <p:spPr>
          <a:xfrm>
            <a:off x="4829001" y="994173"/>
            <a:ext cx="794434" cy="75281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Animals including humans</a:t>
            </a:r>
            <a:endParaRPr lang="en-GB" sz="1050"/>
          </a:p>
        </p:txBody>
      </p:sp>
      <p:sp>
        <p:nvSpPr>
          <p:cNvPr id="57" name="Text Placeholder 12">
            <a:extLst>
              <a:ext uri="{FF2B5EF4-FFF2-40B4-BE49-F238E27FC236}">
                <a16:creationId xmlns:a16="http://schemas.microsoft.com/office/drawing/2014/main" id="{C2B80FC7-E236-462C-BD64-FA2F6E9A36BB}"/>
              </a:ext>
            </a:extLst>
          </p:cNvPr>
          <p:cNvSpPr txBox="1">
            <a:spLocks/>
          </p:cNvSpPr>
          <p:nvPr/>
        </p:nvSpPr>
        <p:spPr>
          <a:xfrm>
            <a:off x="10893464" y="1869428"/>
            <a:ext cx="870538" cy="854239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Living things and their habitats</a:t>
            </a:r>
          </a:p>
        </p:txBody>
      </p:sp>
      <p:sp>
        <p:nvSpPr>
          <p:cNvPr id="58" name="Text Placeholder 15">
            <a:extLst>
              <a:ext uri="{FF2B5EF4-FFF2-40B4-BE49-F238E27FC236}">
                <a16:creationId xmlns:a16="http://schemas.microsoft.com/office/drawing/2014/main" id="{711632F4-7C94-486B-9542-53BC259AE946}"/>
              </a:ext>
            </a:extLst>
          </p:cNvPr>
          <p:cNvSpPr txBox="1">
            <a:spLocks/>
          </p:cNvSpPr>
          <p:nvPr/>
        </p:nvSpPr>
        <p:spPr>
          <a:xfrm>
            <a:off x="10442517" y="973357"/>
            <a:ext cx="901895" cy="863102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Uses of everyday materials</a:t>
            </a:r>
          </a:p>
        </p:txBody>
      </p:sp>
      <p:sp>
        <p:nvSpPr>
          <p:cNvPr id="59" name="Text Placeholder 18">
            <a:extLst>
              <a:ext uri="{FF2B5EF4-FFF2-40B4-BE49-F238E27FC236}">
                <a16:creationId xmlns:a16="http://schemas.microsoft.com/office/drawing/2014/main" id="{80E86E0F-13F2-46F6-8C7D-6E746180313C}"/>
              </a:ext>
            </a:extLst>
          </p:cNvPr>
          <p:cNvSpPr txBox="1">
            <a:spLocks/>
          </p:cNvSpPr>
          <p:nvPr/>
        </p:nvSpPr>
        <p:spPr>
          <a:xfrm>
            <a:off x="2029952" y="4254167"/>
            <a:ext cx="941098" cy="947699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LKS2</a:t>
            </a:r>
          </a:p>
          <a:p>
            <a:r>
              <a:rPr lang="en-GB" sz="1050"/>
              <a:t>Y4</a:t>
            </a:r>
          </a:p>
        </p:txBody>
      </p:sp>
      <p:sp>
        <p:nvSpPr>
          <p:cNvPr id="60" name="Text Placeholder 19">
            <a:extLst>
              <a:ext uri="{FF2B5EF4-FFF2-40B4-BE49-F238E27FC236}">
                <a16:creationId xmlns:a16="http://schemas.microsoft.com/office/drawing/2014/main" id="{BB270B37-2654-44B2-B1E4-6BD8F1C95587}"/>
              </a:ext>
            </a:extLst>
          </p:cNvPr>
          <p:cNvSpPr txBox="1">
            <a:spLocks/>
          </p:cNvSpPr>
          <p:nvPr/>
        </p:nvSpPr>
        <p:spPr>
          <a:xfrm>
            <a:off x="4893664" y="2929936"/>
            <a:ext cx="884572" cy="86310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Forces and Magnets</a:t>
            </a:r>
          </a:p>
        </p:txBody>
      </p:sp>
      <p:sp>
        <p:nvSpPr>
          <p:cNvPr id="62" name="Text Placeholder 6">
            <a:extLst>
              <a:ext uri="{FF2B5EF4-FFF2-40B4-BE49-F238E27FC236}">
                <a16:creationId xmlns:a16="http://schemas.microsoft.com/office/drawing/2014/main" id="{5F700ABF-3AC9-4557-A4D0-0A596A65329D}"/>
              </a:ext>
            </a:extLst>
          </p:cNvPr>
          <p:cNvSpPr txBox="1">
            <a:spLocks/>
          </p:cNvSpPr>
          <p:nvPr/>
        </p:nvSpPr>
        <p:spPr>
          <a:xfrm>
            <a:off x="10743886" y="2808809"/>
            <a:ext cx="827300" cy="820976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Plants</a:t>
            </a:r>
          </a:p>
        </p:txBody>
      </p:sp>
      <p:sp>
        <p:nvSpPr>
          <p:cNvPr id="63" name="Text Placeholder 9">
            <a:extLst>
              <a:ext uri="{FF2B5EF4-FFF2-40B4-BE49-F238E27FC236}">
                <a16:creationId xmlns:a16="http://schemas.microsoft.com/office/drawing/2014/main" id="{824A5E92-47A2-48EF-8553-5841F5705D3C}"/>
              </a:ext>
            </a:extLst>
          </p:cNvPr>
          <p:cNvSpPr txBox="1">
            <a:spLocks/>
          </p:cNvSpPr>
          <p:nvPr/>
        </p:nvSpPr>
        <p:spPr>
          <a:xfrm>
            <a:off x="8773863" y="2939472"/>
            <a:ext cx="901895" cy="87981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Animals including humans</a:t>
            </a:r>
          </a:p>
        </p:txBody>
      </p:sp>
      <p:sp>
        <p:nvSpPr>
          <p:cNvPr id="66" name="Text Placeholder 28">
            <a:extLst>
              <a:ext uri="{FF2B5EF4-FFF2-40B4-BE49-F238E27FC236}">
                <a16:creationId xmlns:a16="http://schemas.microsoft.com/office/drawing/2014/main" id="{DFA850FB-C69E-4609-AA18-4FE434AE62ED}"/>
              </a:ext>
            </a:extLst>
          </p:cNvPr>
          <p:cNvSpPr txBox="1">
            <a:spLocks/>
          </p:cNvSpPr>
          <p:nvPr/>
        </p:nvSpPr>
        <p:spPr>
          <a:xfrm>
            <a:off x="3939602" y="4980507"/>
            <a:ext cx="999604" cy="85591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Electricity</a:t>
            </a:r>
          </a:p>
        </p:txBody>
      </p:sp>
      <p:sp>
        <p:nvSpPr>
          <p:cNvPr id="69" name="Text Placeholder 28">
            <a:extLst>
              <a:ext uri="{FF2B5EF4-FFF2-40B4-BE49-F238E27FC236}">
                <a16:creationId xmlns:a16="http://schemas.microsoft.com/office/drawing/2014/main" id="{C168F71E-77FF-443D-B068-C9ED4BF2A0B1}"/>
              </a:ext>
            </a:extLst>
          </p:cNvPr>
          <p:cNvSpPr txBox="1">
            <a:spLocks/>
          </p:cNvSpPr>
          <p:nvPr/>
        </p:nvSpPr>
        <p:spPr>
          <a:xfrm>
            <a:off x="5026260" y="4996446"/>
            <a:ext cx="913879" cy="86543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>
                <a:ea typeface="+mj-lt"/>
                <a:cs typeface="+mj-lt"/>
              </a:rPr>
              <a:t>States of Matter</a:t>
            </a:r>
            <a:endParaRPr lang="en-US" sz="1050" dirty="0">
              <a:ea typeface="+mj-lt"/>
              <a:cs typeface="+mj-lt"/>
            </a:endParaRPr>
          </a:p>
        </p:txBody>
      </p:sp>
      <p:sp>
        <p:nvSpPr>
          <p:cNvPr id="70" name="Text Placeholder 28">
            <a:extLst>
              <a:ext uri="{FF2B5EF4-FFF2-40B4-BE49-F238E27FC236}">
                <a16:creationId xmlns:a16="http://schemas.microsoft.com/office/drawing/2014/main" id="{DB3F908F-A4C9-4AA0-B457-7DAD48A9462A}"/>
              </a:ext>
            </a:extLst>
          </p:cNvPr>
          <p:cNvSpPr txBox="1">
            <a:spLocks/>
          </p:cNvSpPr>
          <p:nvPr/>
        </p:nvSpPr>
        <p:spPr>
          <a:xfrm>
            <a:off x="6010649" y="5015560"/>
            <a:ext cx="913879" cy="86543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Sound</a:t>
            </a:r>
          </a:p>
        </p:txBody>
      </p:sp>
      <p:sp>
        <p:nvSpPr>
          <p:cNvPr id="71" name="Text Placeholder 28">
            <a:extLst>
              <a:ext uri="{FF2B5EF4-FFF2-40B4-BE49-F238E27FC236}">
                <a16:creationId xmlns:a16="http://schemas.microsoft.com/office/drawing/2014/main" id="{8D5583F8-F0B5-4F5D-9F70-B3028F2E5CF8}"/>
              </a:ext>
            </a:extLst>
          </p:cNvPr>
          <p:cNvSpPr txBox="1">
            <a:spLocks/>
          </p:cNvSpPr>
          <p:nvPr/>
        </p:nvSpPr>
        <p:spPr>
          <a:xfrm>
            <a:off x="7020887" y="5021676"/>
            <a:ext cx="913879" cy="86543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Teeth and their digestive System</a:t>
            </a:r>
          </a:p>
        </p:txBody>
      </p:sp>
      <p:sp>
        <p:nvSpPr>
          <p:cNvPr id="72" name="Text Placeholder 28">
            <a:extLst>
              <a:ext uri="{FF2B5EF4-FFF2-40B4-BE49-F238E27FC236}">
                <a16:creationId xmlns:a16="http://schemas.microsoft.com/office/drawing/2014/main" id="{65D347F1-2F0E-4A63-BD59-C4823119A666}"/>
              </a:ext>
            </a:extLst>
          </p:cNvPr>
          <p:cNvSpPr txBox="1">
            <a:spLocks/>
          </p:cNvSpPr>
          <p:nvPr/>
        </p:nvSpPr>
        <p:spPr>
          <a:xfrm>
            <a:off x="8039590" y="5027297"/>
            <a:ext cx="1009088" cy="86543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Living things and their habitats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25EB927A-7CCD-463C-96C0-8D0D3E62D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34" y="6252796"/>
            <a:ext cx="12101875" cy="605203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B38CE7E8-1C85-4544-B757-8A66614229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644"/>
          <a:stretch/>
        </p:blipFill>
        <p:spPr>
          <a:xfrm rot="5400000">
            <a:off x="11391565" y="5792170"/>
            <a:ext cx="1277224" cy="321464"/>
          </a:xfrm>
          <a:prstGeom prst="rect">
            <a:avLst/>
          </a:prstGeom>
        </p:spPr>
      </p:pic>
      <p:sp>
        <p:nvSpPr>
          <p:cNvPr id="81" name="Text Placeholder 41">
            <a:extLst>
              <a:ext uri="{FF2B5EF4-FFF2-40B4-BE49-F238E27FC236}">
                <a16:creationId xmlns:a16="http://schemas.microsoft.com/office/drawing/2014/main" id="{67BB794E-94B0-4F53-8992-CC42197EFEC5}"/>
              </a:ext>
            </a:extLst>
          </p:cNvPr>
          <p:cNvSpPr txBox="1">
            <a:spLocks/>
          </p:cNvSpPr>
          <p:nvPr/>
        </p:nvSpPr>
        <p:spPr>
          <a:xfrm>
            <a:off x="5505336" y="5970846"/>
            <a:ext cx="819610" cy="80837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</a:p>
        </p:txBody>
      </p:sp>
      <p:sp>
        <p:nvSpPr>
          <p:cNvPr id="82" name="Text Placeholder 41">
            <a:extLst>
              <a:ext uri="{FF2B5EF4-FFF2-40B4-BE49-F238E27FC236}">
                <a16:creationId xmlns:a16="http://schemas.microsoft.com/office/drawing/2014/main" id="{2297BED8-80F0-4808-BDCB-01DAF8418699}"/>
              </a:ext>
            </a:extLst>
          </p:cNvPr>
          <p:cNvSpPr txBox="1">
            <a:spLocks/>
          </p:cNvSpPr>
          <p:nvPr/>
        </p:nvSpPr>
        <p:spPr>
          <a:xfrm>
            <a:off x="3612467" y="5951348"/>
            <a:ext cx="864606" cy="80837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Light</a:t>
            </a:r>
          </a:p>
        </p:txBody>
      </p:sp>
      <p:sp>
        <p:nvSpPr>
          <p:cNvPr id="84" name="Text Placeholder 41">
            <a:extLst>
              <a:ext uri="{FF2B5EF4-FFF2-40B4-BE49-F238E27FC236}">
                <a16:creationId xmlns:a16="http://schemas.microsoft.com/office/drawing/2014/main" id="{119D234E-EDC8-4FDE-BC59-1785801B9EE9}"/>
              </a:ext>
            </a:extLst>
          </p:cNvPr>
          <p:cNvSpPr txBox="1">
            <a:spLocks/>
          </p:cNvSpPr>
          <p:nvPr/>
        </p:nvSpPr>
        <p:spPr>
          <a:xfrm>
            <a:off x="2545070" y="5907796"/>
            <a:ext cx="907641" cy="82188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Electricity </a:t>
            </a:r>
          </a:p>
        </p:txBody>
      </p:sp>
      <p:sp>
        <p:nvSpPr>
          <p:cNvPr id="85" name="Text Placeholder 41">
            <a:extLst>
              <a:ext uri="{FF2B5EF4-FFF2-40B4-BE49-F238E27FC236}">
                <a16:creationId xmlns:a16="http://schemas.microsoft.com/office/drawing/2014/main" id="{8B21216C-92D0-45FD-B04E-B1EF28E422C1}"/>
              </a:ext>
            </a:extLst>
          </p:cNvPr>
          <p:cNvSpPr txBox="1">
            <a:spLocks/>
          </p:cNvSpPr>
          <p:nvPr/>
        </p:nvSpPr>
        <p:spPr>
          <a:xfrm>
            <a:off x="1328208" y="5912271"/>
            <a:ext cx="997956" cy="798849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Evolution and Inheritance</a:t>
            </a:r>
          </a:p>
        </p:txBody>
      </p:sp>
      <p:sp>
        <p:nvSpPr>
          <p:cNvPr id="86" name="Text Placeholder 41">
            <a:extLst>
              <a:ext uri="{FF2B5EF4-FFF2-40B4-BE49-F238E27FC236}">
                <a16:creationId xmlns:a16="http://schemas.microsoft.com/office/drawing/2014/main" id="{CBCA5E05-8F58-4A61-888A-B12182FE4A6B}"/>
              </a:ext>
            </a:extLst>
          </p:cNvPr>
          <p:cNvSpPr txBox="1">
            <a:spLocks/>
          </p:cNvSpPr>
          <p:nvPr/>
        </p:nvSpPr>
        <p:spPr>
          <a:xfrm>
            <a:off x="189072" y="5902502"/>
            <a:ext cx="907641" cy="81323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/>
              <a:t>Animals including Humans</a:t>
            </a:r>
          </a:p>
        </p:txBody>
      </p:sp>
      <p:sp>
        <p:nvSpPr>
          <p:cNvPr id="73" name="Text Placeholder 16">
            <a:extLst>
              <a:ext uri="{FF2B5EF4-FFF2-40B4-BE49-F238E27FC236}">
                <a16:creationId xmlns:a16="http://schemas.microsoft.com/office/drawing/2014/main" id="{B1A095F4-2F78-445F-82B2-47C2E00C06AF}"/>
              </a:ext>
            </a:extLst>
          </p:cNvPr>
          <p:cNvSpPr txBox="1">
            <a:spLocks/>
          </p:cNvSpPr>
          <p:nvPr/>
        </p:nvSpPr>
        <p:spPr>
          <a:xfrm>
            <a:off x="5169951" y="646276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Working Scientifically</a:t>
            </a:r>
          </a:p>
        </p:txBody>
      </p:sp>
      <p:sp>
        <p:nvSpPr>
          <p:cNvPr id="76" name="Text Placeholder 16">
            <a:extLst>
              <a:ext uri="{FF2B5EF4-FFF2-40B4-BE49-F238E27FC236}">
                <a16:creationId xmlns:a16="http://schemas.microsoft.com/office/drawing/2014/main" id="{96E32BAA-EE2F-4091-8138-0A6C6221EED6}"/>
              </a:ext>
            </a:extLst>
          </p:cNvPr>
          <p:cNvSpPr txBox="1">
            <a:spLocks/>
          </p:cNvSpPr>
          <p:nvPr/>
        </p:nvSpPr>
        <p:spPr>
          <a:xfrm rot="5400000">
            <a:off x="11106766" y="2299870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Working Scientifically</a:t>
            </a:r>
          </a:p>
        </p:txBody>
      </p:sp>
      <p:sp>
        <p:nvSpPr>
          <p:cNvPr id="80" name="Text Placeholder 16">
            <a:extLst>
              <a:ext uri="{FF2B5EF4-FFF2-40B4-BE49-F238E27FC236}">
                <a16:creationId xmlns:a16="http://schemas.microsoft.com/office/drawing/2014/main" id="{2EC11474-B901-4A1A-81E8-0018C4E94991}"/>
              </a:ext>
            </a:extLst>
          </p:cNvPr>
          <p:cNvSpPr txBox="1">
            <a:spLocks/>
          </p:cNvSpPr>
          <p:nvPr/>
        </p:nvSpPr>
        <p:spPr>
          <a:xfrm>
            <a:off x="3373384" y="3955865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</a:p>
        </p:txBody>
      </p:sp>
      <p:sp>
        <p:nvSpPr>
          <p:cNvPr id="83" name="Text Placeholder 16">
            <a:extLst>
              <a:ext uri="{FF2B5EF4-FFF2-40B4-BE49-F238E27FC236}">
                <a16:creationId xmlns:a16="http://schemas.microsoft.com/office/drawing/2014/main" id="{4ABA3A19-F690-4DA0-A13C-57769276F554}"/>
              </a:ext>
            </a:extLst>
          </p:cNvPr>
          <p:cNvSpPr txBox="1">
            <a:spLocks/>
          </p:cNvSpPr>
          <p:nvPr/>
        </p:nvSpPr>
        <p:spPr>
          <a:xfrm>
            <a:off x="5335727" y="4688501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Working Scientifically</a:t>
            </a:r>
          </a:p>
        </p:txBody>
      </p:sp>
      <p:sp>
        <p:nvSpPr>
          <p:cNvPr id="88" name="Text Placeholder 16">
            <a:extLst>
              <a:ext uri="{FF2B5EF4-FFF2-40B4-BE49-F238E27FC236}">
                <a16:creationId xmlns:a16="http://schemas.microsoft.com/office/drawing/2014/main" id="{1E2199D6-5DA0-48F9-BCC4-E60FBEF2FD57}"/>
              </a:ext>
            </a:extLst>
          </p:cNvPr>
          <p:cNvSpPr txBox="1">
            <a:spLocks/>
          </p:cNvSpPr>
          <p:nvPr/>
        </p:nvSpPr>
        <p:spPr>
          <a:xfrm>
            <a:off x="890050" y="5613516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Working Scientifically</a:t>
            </a:r>
          </a:p>
        </p:txBody>
      </p:sp>
      <p:pic>
        <p:nvPicPr>
          <p:cNvPr id="3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A34EE550-26B7-5B30-38D3-BFB2A48B7F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972" y="1945708"/>
            <a:ext cx="1199590" cy="819711"/>
          </a:xfrm>
          <a:prstGeom prst="rect">
            <a:avLst/>
          </a:prstGeom>
        </p:spPr>
      </p:pic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2C4B3A85-3A09-A49A-3F95-72F408CF5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4179" y="1947855"/>
            <a:ext cx="1122270" cy="807946"/>
          </a:xfrm>
          <a:prstGeom prst="rect">
            <a:avLst/>
          </a:prstGeom>
        </p:spPr>
      </p:pic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4F9E0182-3675-0837-2AB5-9B6BE9B6B227}"/>
              </a:ext>
            </a:extLst>
          </p:cNvPr>
          <p:cNvSpPr txBox="1">
            <a:spLocks/>
          </p:cNvSpPr>
          <p:nvPr/>
        </p:nvSpPr>
        <p:spPr>
          <a:xfrm>
            <a:off x="3063370" y="1043495"/>
            <a:ext cx="765259" cy="71373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  <a:endParaRPr lang="en-US" sz="1050" dirty="0"/>
          </a:p>
        </p:txBody>
      </p:sp>
      <p:sp>
        <p:nvSpPr>
          <p:cNvPr id="6" name="Text Placeholder 41">
            <a:extLst>
              <a:ext uri="{FF2B5EF4-FFF2-40B4-BE49-F238E27FC236}">
                <a16:creationId xmlns:a16="http://schemas.microsoft.com/office/drawing/2014/main" id="{960604B2-0719-D89E-A9C2-19E565A810E4}"/>
              </a:ext>
            </a:extLst>
          </p:cNvPr>
          <p:cNvSpPr txBox="1">
            <a:spLocks/>
          </p:cNvSpPr>
          <p:nvPr/>
        </p:nvSpPr>
        <p:spPr>
          <a:xfrm>
            <a:off x="4567490" y="5961076"/>
            <a:ext cx="819610" cy="80837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Living things and their habitats</a:t>
            </a:r>
          </a:p>
        </p:txBody>
      </p:sp>
      <p:sp>
        <p:nvSpPr>
          <p:cNvPr id="77" name="Text Placeholder 5">
            <a:extLst>
              <a:ext uri="{FF2B5EF4-FFF2-40B4-BE49-F238E27FC236}">
                <a16:creationId xmlns:a16="http://schemas.microsoft.com/office/drawing/2014/main" id="{2C91975B-D35D-4225-A8E5-D1B2CCC98B2F}"/>
              </a:ext>
            </a:extLst>
          </p:cNvPr>
          <p:cNvSpPr txBox="1">
            <a:spLocks/>
          </p:cNvSpPr>
          <p:nvPr/>
        </p:nvSpPr>
        <p:spPr>
          <a:xfrm>
            <a:off x="6430914" y="6003477"/>
            <a:ext cx="901895" cy="851296"/>
          </a:xfrm>
          <a:prstGeom prst="ellipse">
            <a:avLst/>
          </a:prstGeom>
          <a:solidFill>
            <a:srgbClr val="F39D21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/>
              <a:t>UKS2 </a:t>
            </a:r>
          </a:p>
          <a:p>
            <a:r>
              <a:rPr lang="en-GB" sz="1800"/>
              <a:t>Y6</a:t>
            </a:r>
          </a:p>
        </p:txBody>
      </p:sp>
      <p:sp>
        <p:nvSpPr>
          <p:cNvPr id="8" name="Text Placeholder 35">
            <a:extLst>
              <a:ext uri="{FF2B5EF4-FFF2-40B4-BE49-F238E27FC236}">
                <a16:creationId xmlns:a16="http://schemas.microsoft.com/office/drawing/2014/main" id="{4A6F1443-33D5-4B54-3F90-F6A29EB2F285}"/>
              </a:ext>
            </a:extLst>
          </p:cNvPr>
          <p:cNvSpPr txBox="1">
            <a:spLocks/>
          </p:cNvSpPr>
          <p:nvPr/>
        </p:nvSpPr>
        <p:spPr>
          <a:xfrm>
            <a:off x="10212087" y="4963601"/>
            <a:ext cx="942538" cy="934707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9B23E803-FDB0-4D5B-A694-11451875ECE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508463" y="5972341"/>
            <a:ext cx="749429" cy="808374"/>
          </a:xfrm>
        </p:spPr>
        <p:txBody>
          <a:bodyPr>
            <a:normAutofit/>
          </a:bodyPr>
          <a:lstStyle/>
          <a:p>
            <a:r>
              <a:rPr lang="en-GB" sz="1050"/>
              <a:t>Forces</a:t>
            </a:r>
          </a:p>
        </p:txBody>
      </p:sp>
      <p:sp>
        <p:nvSpPr>
          <p:cNvPr id="9" name="Text Placeholder 28">
            <a:extLst>
              <a:ext uri="{FF2B5EF4-FFF2-40B4-BE49-F238E27FC236}">
                <a16:creationId xmlns:a16="http://schemas.microsoft.com/office/drawing/2014/main" id="{6332A563-C450-5377-AA4D-6E5CF923E471}"/>
              </a:ext>
            </a:extLst>
          </p:cNvPr>
          <p:cNvSpPr txBox="1">
            <a:spLocks/>
          </p:cNvSpPr>
          <p:nvPr/>
        </p:nvSpPr>
        <p:spPr>
          <a:xfrm>
            <a:off x="2831197" y="4953601"/>
            <a:ext cx="1051795" cy="85591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ED240363-8473-49D1-B65D-980068ECBF4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8384947" y="5967083"/>
            <a:ext cx="830057" cy="827995"/>
          </a:xfrm>
        </p:spPr>
        <p:txBody>
          <a:bodyPr>
            <a:normAutofit/>
          </a:bodyPr>
          <a:lstStyle/>
          <a:p>
            <a:r>
              <a:rPr lang="en-GB" sz="1050"/>
              <a:t>Earth and Space</a:t>
            </a:r>
          </a:p>
        </p:txBody>
      </p:sp>
      <p:sp>
        <p:nvSpPr>
          <p:cNvPr id="75" name="Text Placeholder 35">
            <a:extLst>
              <a:ext uri="{FF2B5EF4-FFF2-40B4-BE49-F238E27FC236}">
                <a16:creationId xmlns:a16="http://schemas.microsoft.com/office/drawing/2014/main" id="{61895B4D-0E8C-46CB-8413-4190AA1655C4}"/>
              </a:ext>
            </a:extLst>
          </p:cNvPr>
          <p:cNvSpPr txBox="1">
            <a:spLocks/>
          </p:cNvSpPr>
          <p:nvPr/>
        </p:nvSpPr>
        <p:spPr>
          <a:xfrm>
            <a:off x="9344588" y="5965058"/>
            <a:ext cx="950912" cy="86543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vert="horz" lIns="0" tIns="0" rIns="0" bIns="0" rtlCol="0" anchor="ctr" anchorCtr="0">
            <a:normAutofit fontScale="4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/>
              <a:t>Properties and changes in materials</a:t>
            </a:r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38DD2D45-560F-B836-2862-9D303EDC9F8D}"/>
              </a:ext>
            </a:extLst>
          </p:cNvPr>
          <p:cNvSpPr txBox="1">
            <a:spLocks/>
          </p:cNvSpPr>
          <p:nvPr/>
        </p:nvSpPr>
        <p:spPr>
          <a:xfrm>
            <a:off x="6779979" y="3018512"/>
            <a:ext cx="827299" cy="82097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F38E0D1-7FD8-41FC-99A0-B5E7C7037DC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0420554" y="5946665"/>
            <a:ext cx="833682" cy="875204"/>
          </a:xfrm>
        </p:spPr>
        <p:txBody>
          <a:bodyPr vert="horz" lIns="0" tIns="0" rIns="0" bIns="0" rtlCol="0" anchor="ctr" anchorCtr="0">
            <a:noAutofit/>
          </a:bodyPr>
          <a:lstStyle/>
          <a:p>
            <a:endParaRPr lang="en-GB" sz="1050" dirty="0">
              <a:ea typeface="+mj-lt"/>
              <a:cs typeface="+mj-lt"/>
            </a:endParaRPr>
          </a:p>
          <a:p>
            <a:endParaRPr lang="en-GB" sz="1050" dirty="0">
              <a:ea typeface="+mj-lt"/>
              <a:cs typeface="+mj-lt"/>
            </a:endParaRPr>
          </a:p>
          <a:p>
            <a:r>
              <a:rPr lang="en-GB" sz="1050" dirty="0">
                <a:ea typeface="+mj-lt"/>
                <a:cs typeface="+mj-lt"/>
              </a:rPr>
              <a:t>Living things and their habitats</a:t>
            </a:r>
            <a:endParaRPr lang="en-GB" sz="4800">
              <a:ea typeface="+mj-lt"/>
              <a:cs typeface="+mj-lt"/>
            </a:endParaRPr>
          </a:p>
          <a:p>
            <a:endParaRPr lang="en-GB" sz="2800" dirty="0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C7E1FB3A-5878-B1C3-64E6-24623679810F}"/>
              </a:ext>
            </a:extLst>
          </p:cNvPr>
          <p:cNvSpPr txBox="1">
            <a:spLocks/>
          </p:cNvSpPr>
          <p:nvPr/>
        </p:nvSpPr>
        <p:spPr>
          <a:xfrm>
            <a:off x="9441178" y="928191"/>
            <a:ext cx="901895" cy="87981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Working Scientifically</a:t>
            </a:r>
          </a:p>
        </p:txBody>
      </p:sp>
      <p:sp>
        <p:nvSpPr>
          <p:cNvPr id="74" name="Text Placeholder 35">
            <a:extLst>
              <a:ext uri="{FF2B5EF4-FFF2-40B4-BE49-F238E27FC236}">
                <a16:creationId xmlns:a16="http://schemas.microsoft.com/office/drawing/2014/main" id="{B0B2C8C3-9C21-484E-B361-46BBC98926B1}"/>
              </a:ext>
            </a:extLst>
          </p:cNvPr>
          <p:cNvSpPr txBox="1">
            <a:spLocks/>
          </p:cNvSpPr>
          <p:nvPr/>
        </p:nvSpPr>
        <p:spPr>
          <a:xfrm>
            <a:off x="11150947" y="5384566"/>
            <a:ext cx="950912" cy="86543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Animals including humans</a:t>
            </a:r>
          </a:p>
        </p:txBody>
      </p:sp>
      <p:sp>
        <p:nvSpPr>
          <p:cNvPr id="87" name="Text Placeholder 16">
            <a:extLst>
              <a:ext uri="{FF2B5EF4-FFF2-40B4-BE49-F238E27FC236}">
                <a16:creationId xmlns:a16="http://schemas.microsoft.com/office/drawing/2014/main" id="{5286C015-2861-48E4-BEFE-E9258899762A}"/>
              </a:ext>
            </a:extLst>
          </p:cNvPr>
          <p:cNvSpPr txBox="1">
            <a:spLocks/>
          </p:cNvSpPr>
          <p:nvPr/>
        </p:nvSpPr>
        <p:spPr>
          <a:xfrm>
            <a:off x="8249132" y="5862749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1B866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/>
              <a:t>Working Scientifically</a:t>
            </a:r>
          </a:p>
        </p:txBody>
      </p:sp>
      <p:sp>
        <p:nvSpPr>
          <p:cNvPr id="61" name="Text Placeholder 9">
            <a:extLst>
              <a:ext uri="{FF2B5EF4-FFF2-40B4-BE49-F238E27FC236}">
                <a16:creationId xmlns:a16="http://schemas.microsoft.com/office/drawing/2014/main" id="{66162A32-2085-4262-904B-E3434A469167}"/>
              </a:ext>
            </a:extLst>
          </p:cNvPr>
          <p:cNvSpPr txBox="1">
            <a:spLocks/>
          </p:cNvSpPr>
          <p:nvPr/>
        </p:nvSpPr>
        <p:spPr>
          <a:xfrm>
            <a:off x="6632425" y="1017013"/>
            <a:ext cx="794434" cy="75281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Humans</a:t>
            </a:r>
          </a:p>
        </p:txBody>
      </p:sp>
      <p:sp>
        <p:nvSpPr>
          <p:cNvPr id="64" name="Text Placeholder 6">
            <a:extLst>
              <a:ext uri="{FF2B5EF4-FFF2-40B4-BE49-F238E27FC236}">
                <a16:creationId xmlns:a16="http://schemas.microsoft.com/office/drawing/2014/main" id="{228978EA-A0B1-4E93-88F7-D1A1D5D26086}"/>
              </a:ext>
            </a:extLst>
          </p:cNvPr>
          <p:cNvSpPr txBox="1">
            <a:spLocks/>
          </p:cNvSpPr>
          <p:nvPr/>
        </p:nvSpPr>
        <p:spPr>
          <a:xfrm>
            <a:off x="9781322" y="3009069"/>
            <a:ext cx="891360" cy="78397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Life Cycles</a:t>
            </a:r>
          </a:p>
        </p:txBody>
      </p:sp>
    </p:spTree>
    <p:extLst>
      <p:ext uri="{BB962C8B-B14F-4D97-AF65-F5344CB8AC3E}">
        <p14:creationId xmlns:p14="http://schemas.microsoft.com/office/powerpoint/2010/main" val="4013109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  <SharedWithUsers xmlns="ceb0c3ba-34da-4f8e-820f-473e5691ac93">
      <UserInfo>
        <DisplayName>Miss Renshaw</DisplayName>
        <AccountId>158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www.w3.org/XML/1998/namespace"/>
    <ds:schemaRef ds:uri="ceb0c3ba-34da-4f8e-820f-473e5691ac93"/>
    <ds:schemaRef ds:uri="http://purl.org/dc/terms/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documentManagement/types"/>
    <ds:schemaRef ds:uri="95f75ec4-18a7-47b8-bf51-43214cee73c6"/>
    <ds:schemaRef ds:uri="http://schemas.microsoft.com/office/2006/metadata/properti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F725BD-B63C-4D51-BF1A-8C890D369588}"/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0</TotalTime>
  <Words>133</Words>
  <Application>Microsoft Office PowerPoint</Application>
  <PresentationFormat>Widescreen</PresentationFormat>
  <Paragraphs>61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Science Curriculum Road Map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Miss Dix</cp:lastModifiedBy>
  <cp:revision>192</cp:revision>
  <cp:lastPrinted>2021-11-30T14:30:32Z</cp:lastPrinted>
  <dcterms:created xsi:type="dcterms:W3CDTF">2021-02-28T08:04:57Z</dcterms:created>
  <dcterms:modified xsi:type="dcterms:W3CDTF">2023-06-21T15:00:30Z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