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68" r:id="rId5"/>
  </p:sldIdLst>
  <p:sldSz cx="12192000" cy="6858000"/>
  <p:notesSz cx="6797675" cy="9926638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BF3B"/>
    <a:srgbClr val="E8611D"/>
    <a:srgbClr val="000000"/>
    <a:srgbClr val="0C6D82"/>
    <a:srgbClr val="F2C020"/>
    <a:srgbClr val="454D55"/>
    <a:srgbClr val="F39D21"/>
    <a:srgbClr val="BAC82F"/>
    <a:srgbClr val="6F0066"/>
    <a:srgbClr val="403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91EBAA-6304-812B-1E2B-C355366B83A8}" v="18" dt="2023-09-06T15:52:36.097"/>
    <p1510:client id="{39FC0230-D230-F03C-F0A2-1654A9788C97}" v="189" dt="2023-09-18T19:03:14.219"/>
    <p1510:client id="{E9561512-0134-CB7E-DBE6-DCC966310452}" v="176" dt="2023-09-07T10:28:59.243"/>
  </p1510:revLst>
</p1510:revInfo>
</file>

<file path=ppt/tableStyles.xml><?xml version="1.0" encoding="utf-8"?>
<a:tblStyleLst xmlns:a="http://schemas.openxmlformats.org/drawingml/2006/main" def="{616DA210-FB5B-4158-B5E0-FEB733F419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35" autoAdjust="0"/>
  </p:normalViewPr>
  <p:slideViewPr>
    <p:cSldViewPr snapToGrid="0" showGuides="1">
      <p:cViewPr varScale="1">
        <p:scale>
          <a:sx n="88" d="100"/>
          <a:sy n="88" d="100"/>
        </p:scale>
        <p:origin x="49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64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lie Chambers" userId="S::natalie.chambers@kpja.inmat.org.uk::892bcd4a-cbb9-486a-8082-9e8cb2a95743" providerId="AD" clId="Web-{39FC0230-D230-F03C-F0A2-1654A9788C97}"/>
    <pc:docChg chg="modSld">
      <pc:chgData name="Natalie Chambers" userId="S::natalie.chambers@kpja.inmat.org.uk::892bcd4a-cbb9-486a-8082-9e8cb2a95743" providerId="AD" clId="Web-{39FC0230-D230-F03C-F0A2-1654A9788C97}" dt="2023-09-18T19:03:14.219" v="187"/>
      <pc:docMkLst>
        <pc:docMk/>
      </pc:docMkLst>
      <pc:sldChg chg="addSp delSp modSp">
        <pc:chgData name="Natalie Chambers" userId="S::natalie.chambers@kpja.inmat.org.uk::892bcd4a-cbb9-486a-8082-9e8cb2a95743" providerId="AD" clId="Web-{39FC0230-D230-F03C-F0A2-1654A9788C97}" dt="2023-09-18T19:03:14.219" v="187"/>
        <pc:sldMkLst>
          <pc:docMk/>
          <pc:sldMk cId="2009432126" sldId="268"/>
        </pc:sldMkLst>
        <pc:spChg chg="mod">
          <ac:chgData name="Natalie Chambers" userId="S::natalie.chambers@kpja.inmat.org.uk::892bcd4a-cbb9-486a-8082-9e8cb2a95743" providerId="AD" clId="Web-{39FC0230-D230-F03C-F0A2-1654A9788C97}" dt="2023-09-18T19:03:14.094" v="185"/>
          <ac:spMkLst>
            <pc:docMk/>
            <pc:sldMk cId="2009432126" sldId="268"/>
            <ac:spMk id="2" creationId="{F4AA46BB-CC2D-4E83-982C-6F8A50F0ED3F}"/>
          </ac:spMkLst>
        </pc:spChg>
        <pc:spChg chg="add mod">
          <ac:chgData name="Natalie Chambers" userId="S::natalie.chambers@kpja.inmat.org.uk::892bcd4a-cbb9-486a-8082-9e8cb2a95743" providerId="AD" clId="Web-{39FC0230-D230-F03C-F0A2-1654A9788C97}" dt="2023-09-18T19:02:39.640" v="166" actId="1076"/>
          <ac:spMkLst>
            <pc:docMk/>
            <pc:sldMk cId="2009432126" sldId="268"/>
            <ac:spMk id="3" creationId="{5DF251AF-E3CC-03F5-3901-AA39A07385FA}"/>
          </ac:spMkLst>
        </pc:spChg>
        <pc:spChg chg="add mod">
          <ac:chgData name="Natalie Chambers" userId="S::natalie.chambers@kpja.inmat.org.uk::892bcd4a-cbb9-486a-8082-9e8cb2a95743" providerId="AD" clId="Web-{39FC0230-D230-F03C-F0A2-1654A9788C97}" dt="2023-09-18T19:02:39.671" v="167" actId="1076"/>
          <ac:spMkLst>
            <pc:docMk/>
            <pc:sldMk cId="2009432126" sldId="268"/>
            <ac:spMk id="5" creationId="{9454D8BC-A036-FA0B-FDC3-2FD379ABEF6D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186" v="146" actId="1076"/>
          <ac:spMkLst>
            <pc:docMk/>
            <pc:sldMk cId="2009432126" sldId="268"/>
            <ac:spMk id="6" creationId="{17C4A73C-45F4-40F2-B885-BC8D8C41BF51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218" v="147" actId="1076"/>
          <ac:spMkLst>
            <pc:docMk/>
            <pc:sldMk cId="2009432126" sldId="268"/>
            <ac:spMk id="7" creationId="{452F7848-F2A2-433D-84DC-4B1E33F91B30}"/>
          </ac:spMkLst>
        </pc:spChg>
        <pc:spChg chg="add mod">
          <ac:chgData name="Natalie Chambers" userId="S::natalie.chambers@kpja.inmat.org.uk::892bcd4a-cbb9-486a-8082-9e8cb2a95743" providerId="AD" clId="Web-{39FC0230-D230-F03C-F0A2-1654A9788C97}" dt="2023-09-18T19:02:39.686" v="168" actId="1076"/>
          <ac:spMkLst>
            <pc:docMk/>
            <pc:sldMk cId="2009432126" sldId="268"/>
            <ac:spMk id="8" creationId="{C1F78E96-6A55-D24B-8B78-0924614AE58C}"/>
          </ac:spMkLst>
        </pc:spChg>
        <pc:spChg chg="add mod">
          <ac:chgData name="Natalie Chambers" userId="S::natalie.chambers@kpja.inmat.org.uk::892bcd4a-cbb9-486a-8082-9e8cb2a95743" providerId="AD" clId="Web-{39FC0230-D230-F03C-F0A2-1654A9788C97}" dt="2023-09-18T19:03:14.156" v="186"/>
          <ac:spMkLst>
            <pc:docMk/>
            <pc:sldMk cId="2009432126" sldId="268"/>
            <ac:spMk id="9" creationId="{59FD3F4D-080C-001C-4940-AFB6C83C45CD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233" v="148" actId="1076"/>
          <ac:spMkLst>
            <pc:docMk/>
            <pc:sldMk cId="2009432126" sldId="268"/>
            <ac:spMk id="10" creationId="{1C9D8722-D8B2-4CCE-8AC5-C6DF6285ADC0}"/>
          </ac:spMkLst>
        </pc:spChg>
        <pc:spChg chg="add mod">
          <ac:chgData name="Natalie Chambers" userId="S::natalie.chambers@kpja.inmat.org.uk::892bcd4a-cbb9-486a-8082-9e8cb2a95743" providerId="AD" clId="Web-{39FC0230-D230-F03C-F0A2-1654A9788C97}" dt="2023-09-18T19:02:39.733" v="170" actId="1076"/>
          <ac:spMkLst>
            <pc:docMk/>
            <pc:sldMk cId="2009432126" sldId="268"/>
            <ac:spMk id="11" creationId="{F226A2E1-168F-B427-86CC-476945ACBF27}"/>
          </ac:spMkLst>
        </pc:spChg>
        <pc:spChg chg="add mod">
          <ac:chgData name="Natalie Chambers" userId="S::natalie.chambers@kpja.inmat.org.uk::892bcd4a-cbb9-486a-8082-9e8cb2a95743" providerId="AD" clId="Web-{39FC0230-D230-F03C-F0A2-1654A9788C97}" dt="2023-09-18T19:02:39.749" v="171" actId="1076"/>
          <ac:spMkLst>
            <pc:docMk/>
            <pc:sldMk cId="2009432126" sldId="268"/>
            <ac:spMk id="12" creationId="{55FDAC2F-2089-FCB7-A03A-53EDA6B5E0E1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249" v="149" actId="1076"/>
          <ac:spMkLst>
            <pc:docMk/>
            <pc:sldMk cId="2009432126" sldId="268"/>
            <ac:spMk id="13" creationId="{76E908D5-8CBB-46A9-AA66-D0ACB3C9544F}"/>
          </ac:spMkLst>
        </pc:spChg>
        <pc:spChg chg="add mod">
          <ac:chgData name="Natalie Chambers" userId="S::natalie.chambers@kpja.inmat.org.uk::892bcd4a-cbb9-486a-8082-9e8cb2a95743" providerId="AD" clId="Web-{39FC0230-D230-F03C-F0A2-1654A9788C97}" dt="2023-09-18T19:03:07.297" v="184"/>
          <ac:spMkLst>
            <pc:docMk/>
            <pc:sldMk cId="2009432126" sldId="268"/>
            <ac:spMk id="14" creationId="{B58B68FD-4ED8-65A9-798B-B010F045D3FD}"/>
          </ac:spMkLst>
        </pc:spChg>
        <pc:spChg chg="add mod">
          <ac:chgData name="Natalie Chambers" userId="S::natalie.chambers@kpja.inmat.org.uk::892bcd4a-cbb9-486a-8082-9e8cb2a95743" providerId="AD" clId="Web-{39FC0230-D230-F03C-F0A2-1654A9788C97}" dt="2023-09-18T19:03:14.219" v="187"/>
          <ac:spMkLst>
            <pc:docMk/>
            <pc:sldMk cId="2009432126" sldId="268"/>
            <ac:spMk id="15" creationId="{9345DBBA-7088-8179-6E10-B5F06BAB47DB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280" v="150" actId="1076"/>
          <ac:spMkLst>
            <pc:docMk/>
            <pc:sldMk cId="2009432126" sldId="268"/>
            <ac:spMk id="16" creationId="{E2378EF4-378B-43CC-8BDF-FA90B38A5133}"/>
          </ac:spMkLst>
        </pc:spChg>
        <pc:spChg chg="add mod">
          <ac:chgData name="Natalie Chambers" userId="S::natalie.chambers@kpja.inmat.org.uk::892bcd4a-cbb9-486a-8082-9e8cb2a95743" providerId="AD" clId="Web-{39FC0230-D230-F03C-F0A2-1654A9788C97}" dt="2023-09-18T19:02:39.827" v="174" actId="1076"/>
          <ac:spMkLst>
            <pc:docMk/>
            <pc:sldMk cId="2009432126" sldId="268"/>
            <ac:spMk id="17" creationId="{511B76FD-6AB2-D9BA-69C9-D8A7287958D9}"/>
          </ac:spMkLst>
        </pc:spChg>
        <pc:spChg chg="add mod">
          <ac:chgData name="Natalie Chambers" userId="S::natalie.chambers@kpja.inmat.org.uk::892bcd4a-cbb9-486a-8082-9e8cb2a95743" providerId="AD" clId="Web-{39FC0230-D230-F03C-F0A2-1654A9788C97}" dt="2023-09-18T19:02:39.890" v="177" actId="1076"/>
          <ac:spMkLst>
            <pc:docMk/>
            <pc:sldMk cId="2009432126" sldId="268"/>
            <ac:spMk id="18" creationId="{427764E1-DA17-AC3F-27E7-1B252805F88B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296" v="151" actId="1076"/>
          <ac:spMkLst>
            <pc:docMk/>
            <pc:sldMk cId="2009432126" sldId="268"/>
            <ac:spMk id="19" creationId="{6D0576D8-7056-4C14-AB61-5BAF7914F25A}"/>
          </ac:spMkLst>
        </pc:spChg>
        <pc:spChg chg="del">
          <ac:chgData name="Natalie Chambers" userId="S::natalie.chambers@kpja.inmat.org.uk::892bcd4a-cbb9-486a-8082-9e8cb2a95743" providerId="AD" clId="Web-{39FC0230-D230-F03C-F0A2-1654A9788C97}" dt="2023-09-18T18:57:08.205" v="30"/>
          <ac:spMkLst>
            <pc:docMk/>
            <pc:sldMk cId="2009432126" sldId="268"/>
            <ac:spMk id="20" creationId="{34863478-F042-4417-A2D1-554CFF321E53}"/>
          </ac:spMkLst>
        </pc:spChg>
        <pc:spChg chg="add mod">
          <ac:chgData name="Natalie Chambers" userId="S::natalie.chambers@kpja.inmat.org.uk::892bcd4a-cbb9-486a-8082-9e8cb2a95743" providerId="AD" clId="Web-{39FC0230-D230-F03C-F0A2-1654A9788C97}" dt="2023-09-18T19:02:39.843" v="175" actId="1076"/>
          <ac:spMkLst>
            <pc:docMk/>
            <pc:sldMk cId="2009432126" sldId="268"/>
            <ac:spMk id="21" creationId="{7862D142-BA1E-649D-633C-C021CF5A1230}"/>
          </ac:spMkLst>
        </pc:spChg>
        <pc:spChg chg="add mod">
          <ac:chgData name="Natalie Chambers" userId="S::natalie.chambers@kpja.inmat.org.uk::892bcd4a-cbb9-486a-8082-9e8cb2a95743" providerId="AD" clId="Web-{39FC0230-D230-F03C-F0A2-1654A9788C97}" dt="2023-09-18T19:02:39.874" v="176" actId="1076"/>
          <ac:spMkLst>
            <pc:docMk/>
            <pc:sldMk cId="2009432126" sldId="268"/>
            <ac:spMk id="22" creationId="{8704A94D-E845-3A9A-7247-6D174E055684}"/>
          </ac:spMkLst>
        </pc:spChg>
        <pc:spChg chg="del">
          <ac:chgData name="Natalie Chambers" userId="S::natalie.chambers@kpja.inmat.org.uk::892bcd4a-cbb9-486a-8082-9e8cb2a95743" providerId="AD" clId="Web-{39FC0230-D230-F03C-F0A2-1654A9788C97}" dt="2023-09-18T18:57:06.049" v="29"/>
          <ac:spMkLst>
            <pc:docMk/>
            <pc:sldMk cId="2009432126" sldId="268"/>
            <ac:spMk id="23" creationId="{F909DA04-2F97-4353-955F-5CC8DA13B54B}"/>
          </ac:spMkLst>
        </pc:spChg>
        <pc:spChg chg="add mod">
          <ac:chgData name="Natalie Chambers" userId="S::natalie.chambers@kpja.inmat.org.uk::892bcd4a-cbb9-486a-8082-9e8cb2a95743" providerId="AD" clId="Web-{39FC0230-D230-F03C-F0A2-1654A9788C97}" dt="2023-09-18T19:02:39.952" v="180" actId="1076"/>
          <ac:spMkLst>
            <pc:docMk/>
            <pc:sldMk cId="2009432126" sldId="268"/>
            <ac:spMk id="24" creationId="{F51C36D7-F2F3-2957-A435-772CE739710C}"/>
          </ac:spMkLst>
        </pc:spChg>
        <pc:spChg chg="add mod">
          <ac:chgData name="Natalie Chambers" userId="S::natalie.chambers@kpja.inmat.org.uk::892bcd4a-cbb9-486a-8082-9e8cb2a95743" providerId="AD" clId="Web-{39FC0230-D230-F03C-F0A2-1654A9788C97}" dt="2023-09-18T19:02:39.983" v="181" actId="1076"/>
          <ac:spMkLst>
            <pc:docMk/>
            <pc:sldMk cId="2009432126" sldId="268"/>
            <ac:spMk id="25" creationId="{F4F50429-97F9-7F75-C89C-D5461669373F}"/>
          </ac:spMkLst>
        </pc:spChg>
        <pc:spChg chg="del">
          <ac:chgData name="Natalie Chambers" userId="S::natalie.chambers@kpja.inmat.org.uk::892bcd4a-cbb9-486a-8082-9e8cb2a95743" providerId="AD" clId="Web-{39FC0230-D230-F03C-F0A2-1654A9788C97}" dt="2023-09-18T18:58:47.318" v="60"/>
          <ac:spMkLst>
            <pc:docMk/>
            <pc:sldMk cId="2009432126" sldId="268"/>
            <ac:spMk id="26" creationId="{2E519906-8C59-436A-AF1F-52E610CD4B46}"/>
          </ac:spMkLst>
        </pc:spChg>
        <pc:spChg chg="add mod">
          <ac:chgData name="Natalie Chambers" userId="S::natalie.chambers@kpja.inmat.org.uk::892bcd4a-cbb9-486a-8082-9e8cb2a95743" providerId="AD" clId="Web-{39FC0230-D230-F03C-F0A2-1654A9788C97}" dt="2023-09-18T19:02:39.936" v="179" actId="1076"/>
          <ac:spMkLst>
            <pc:docMk/>
            <pc:sldMk cId="2009432126" sldId="268"/>
            <ac:spMk id="27" creationId="{AB56E5F0-BE4E-72CA-691F-81E9FB2AEAF3}"/>
          </ac:spMkLst>
        </pc:spChg>
        <pc:spChg chg="add mod">
          <ac:chgData name="Natalie Chambers" userId="S::natalie.chambers@kpja.inmat.org.uk::892bcd4a-cbb9-486a-8082-9e8cb2a95743" providerId="AD" clId="Web-{39FC0230-D230-F03C-F0A2-1654A9788C97}" dt="2023-09-18T19:02:39.999" v="182" actId="1076"/>
          <ac:spMkLst>
            <pc:docMk/>
            <pc:sldMk cId="2009432126" sldId="268"/>
            <ac:spMk id="28" creationId="{043441F0-F1EF-3F7B-A794-D19F842E8466}"/>
          </ac:spMkLst>
        </pc:spChg>
        <pc:spChg chg="del">
          <ac:chgData name="Natalie Chambers" userId="S::natalie.chambers@kpja.inmat.org.uk::892bcd4a-cbb9-486a-8082-9e8cb2a95743" providerId="AD" clId="Web-{39FC0230-D230-F03C-F0A2-1654A9788C97}" dt="2023-09-18T18:58:44.489" v="59"/>
          <ac:spMkLst>
            <pc:docMk/>
            <pc:sldMk cId="2009432126" sldId="268"/>
            <ac:spMk id="29" creationId="{B8EB5356-3BAE-462E-8EDC-362FE1D425EB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327" v="152" actId="1076"/>
          <ac:spMkLst>
            <pc:docMk/>
            <pc:sldMk cId="2009432126" sldId="268"/>
            <ac:spMk id="32" creationId="{6B942E05-1003-41FC-9572-76CBCE75F28E}"/>
          </ac:spMkLst>
        </pc:spChg>
        <pc:spChg chg="del">
          <ac:chgData name="Natalie Chambers" userId="S::natalie.chambers@kpja.inmat.org.uk::892bcd4a-cbb9-486a-8082-9e8cb2a95743" providerId="AD" clId="Web-{39FC0230-D230-F03C-F0A2-1654A9788C97}" dt="2023-09-18T18:59:19.741" v="69"/>
          <ac:spMkLst>
            <pc:docMk/>
            <pc:sldMk cId="2009432126" sldId="268"/>
            <ac:spMk id="33" creationId="{A2A28B50-09D5-4A85-9359-458428668196}"/>
          </ac:spMkLst>
        </pc:spChg>
        <pc:spChg chg="del">
          <ac:chgData name="Natalie Chambers" userId="S::natalie.chambers@kpja.inmat.org.uk::892bcd4a-cbb9-486a-8082-9e8cb2a95743" providerId="AD" clId="Web-{39FC0230-D230-F03C-F0A2-1654A9788C97}" dt="2023-09-18T18:59:21.553" v="70"/>
          <ac:spMkLst>
            <pc:docMk/>
            <pc:sldMk cId="2009432126" sldId="268"/>
            <ac:spMk id="36" creationId="{EF38E0D1-7FD8-41FC-99A0-B5E7C7037DC7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530" v="161" actId="1076"/>
          <ac:spMkLst>
            <pc:docMk/>
            <pc:sldMk cId="2009432126" sldId="268"/>
            <ac:spMk id="37" creationId="{FD38B8FB-6DBD-4043-A71D-334F0F193268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546" v="162" actId="1076"/>
          <ac:spMkLst>
            <pc:docMk/>
            <pc:sldMk cId="2009432126" sldId="268"/>
            <ac:spMk id="38" creationId="{FD38B8FB-6DBD-4043-A71D-334F0F193268}"/>
          </ac:spMkLst>
        </pc:spChg>
        <pc:spChg chg="del">
          <ac:chgData name="Natalie Chambers" userId="S::natalie.chambers@kpja.inmat.org.uk::892bcd4a-cbb9-486a-8082-9e8cb2a95743" providerId="AD" clId="Web-{39FC0230-D230-F03C-F0A2-1654A9788C97}" dt="2023-09-18T19:00:49.744" v="106"/>
          <ac:spMkLst>
            <pc:docMk/>
            <pc:sldMk cId="2009432126" sldId="268"/>
            <ac:spMk id="39" creationId="{ED240363-8473-49D1-B65D-980068ECBF4A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577" v="163" actId="1076"/>
          <ac:spMkLst>
            <pc:docMk/>
            <pc:sldMk cId="2009432126" sldId="268"/>
            <ac:spMk id="40" creationId="{FD38B8FB-6DBD-4043-A71D-334F0F193268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593" v="164" actId="1076"/>
          <ac:spMkLst>
            <pc:docMk/>
            <pc:sldMk cId="2009432126" sldId="268"/>
            <ac:spMk id="41" creationId="{FD38B8FB-6DBD-4043-A71D-334F0F193268}"/>
          </ac:spMkLst>
        </pc:spChg>
        <pc:spChg chg="del">
          <ac:chgData name="Natalie Chambers" userId="S::natalie.chambers@kpja.inmat.org.uk::892bcd4a-cbb9-486a-8082-9e8cb2a95743" providerId="AD" clId="Web-{39FC0230-D230-F03C-F0A2-1654A9788C97}" dt="2023-09-18T19:00:52.369" v="107"/>
          <ac:spMkLst>
            <pc:docMk/>
            <pc:sldMk cId="2009432126" sldId="268"/>
            <ac:spMk id="42" creationId="{9B23E803-FDB0-4D5B-A694-11451875ECEE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624" v="165" actId="1076"/>
          <ac:spMkLst>
            <pc:docMk/>
            <pc:sldMk cId="2009432126" sldId="268"/>
            <ac:spMk id="43" creationId="{FD38B8FB-6DBD-4043-A71D-334F0F193268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921" v="178" actId="1076"/>
          <ac:spMkLst>
            <pc:docMk/>
            <pc:sldMk cId="2009432126" sldId="268"/>
            <ac:spMk id="45" creationId="{1E6ACE76-A938-44EE-91CB-BF5110F0F38F}"/>
          </ac:spMkLst>
        </pc:spChg>
        <pc:spChg chg="del">
          <ac:chgData name="Natalie Chambers" userId="S::natalie.chambers@kpja.inmat.org.uk::892bcd4a-cbb9-486a-8082-9e8cb2a95743" providerId="AD" clId="Web-{39FC0230-D230-F03C-F0A2-1654A9788C97}" dt="2023-09-18T19:00:47.619" v="105"/>
          <ac:spMkLst>
            <pc:docMk/>
            <pc:sldMk cId="2009432126" sldId="268"/>
            <ac:spMk id="49" creationId="{ED240363-8473-49D1-B65D-980068ECBF4A}"/>
          </ac:spMkLst>
        </pc:spChg>
        <pc:spChg chg="del">
          <ac:chgData name="Natalie Chambers" userId="S::natalie.chambers@kpja.inmat.org.uk::892bcd4a-cbb9-486a-8082-9e8cb2a95743" providerId="AD" clId="Web-{39FC0230-D230-F03C-F0A2-1654A9788C97}" dt="2023-09-18T18:59:17.491" v="68"/>
          <ac:spMkLst>
            <pc:docMk/>
            <pc:sldMk cId="2009432126" sldId="268"/>
            <ac:spMk id="50" creationId="{B8EB5356-3BAE-462E-8EDC-362FE1D425EB}"/>
          </ac:spMkLst>
        </pc:spChg>
        <pc:spChg chg="del">
          <ac:chgData name="Natalie Chambers" userId="S::natalie.chambers@kpja.inmat.org.uk::892bcd4a-cbb9-486a-8082-9e8cb2a95743" providerId="AD" clId="Web-{39FC0230-D230-F03C-F0A2-1654A9788C97}" dt="2023-09-18T18:58:39.177" v="58"/>
          <ac:spMkLst>
            <pc:docMk/>
            <pc:sldMk cId="2009432126" sldId="268"/>
            <ac:spMk id="51" creationId="{B8EB5356-3BAE-462E-8EDC-362FE1D425EB}"/>
          </ac:spMkLst>
        </pc:spChg>
        <pc:spChg chg="del">
          <ac:chgData name="Natalie Chambers" userId="S::natalie.chambers@kpja.inmat.org.uk::892bcd4a-cbb9-486a-8082-9e8cb2a95743" providerId="AD" clId="Web-{39FC0230-D230-F03C-F0A2-1654A9788C97}" dt="2023-09-18T18:57:09.814" v="31"/>
          <ac:spMkLst>
            <pc:docMk/>
            <pc:sldMk cId="2009432126" sldId="268"/>
            <ac:spMk id="53" creationId="{34863478-F042-4417-A2D1-554CFF321E53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343" v="153" actId="1076"/>
          <ac:spMkLst>
            <pc:docMk/>
            <pc:sldMk cId="2009432126" sldId="268"/>
            <ac:spMk id="54" creationId="{E2378EF4-378B-43CC-8BDF-FA90B38A5133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374" v="154" actId="1076"/>
          <ac:spMkLst>
            <pc:docMk/>
            <pc:sldMk cId="2009432126" sldId="268"/>
            <ac:spMk id="56" creationId="{452F7848-F2A2-433D-84DC-4B1E33F91B30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436" v="157" actId="1076"/>
          <ac:spMkLst>
            <pc:docMk/>
            <pc:sldMk cId="2009432126" sldId="268"/>
            <ac:spMk id="58" creationId="{FD38B8FB-6DBD-4043-A71D-334F0F193268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452" v="158" actId="1076"/>
          <ac:spMkLst>
            <pc:docMk/>
            <pc:sldMk cId="2009432126" sldId="268"/>
            <ac:spMk id="59" creationId="{B628336C-583D-420B-91D6-ECCA17A9D6B0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390" v="155" actId="1076"/>
          <ac:spMkLst>
            <pc:docMk/>
            <pc:sldMk cId="2009432126" sldId="268"/>
            <ac:spMk id="60" creationId="{6B942E05-1003-41FC-9572-76CBCE75F28E}"/>
          </ac:spMkLst>
        </pc:spChg>
        <pc:spChg chg="mod">
          <ac:chgData name="Natalie Chambers" userId="S::natalie.chambers@kpja.inmat.org.uk::892bcd4a-cbb9-486a-8082-9e8cb2a95743" providerId="AD" clId="Web-{39FC0230-D230-F03C-F0A2-1654A9788C97}" dt="2023-09-18T19:02:39.405" v="156" actId="1076"/>
          <ac:spMkLst>
            <pc:docMk/>
            <pc:sldMk cId="2009432126" sldId="268"/>
            <ac:spMk id="61" creationId="{17C4A73C-45F4-40F2-B885-BC8D8C41BF51}"/>
          </ac:spMkLst>
        </pc:spChg>
        <pc:picChg chg="mod">
          <ac:chgData name="Natalie Chambers" userId="S::natalie.chambers@kpja.inmat.org.uk::892bcd4a-cbb9-486a-8082-9e8cb2a95743" providerId="AD" clId="Web-{39FC0230-D230-F03C-F0A2-1654A9788C97}" dt="2023-09-18T19:02:41.936" v="183" actId="1076"/>
          <ac:picMkLst>
            <pc:docMk/>
            <pc:sldMk cId="2009432126" sldId="268"/>
            <ac:picMk id="4" creationId="{A80EC2F8-5036-4E84-AA59-81029F401DF3}"/>
          </ac:picMkLst>
        </pc:picChg>
        <pc:picChg chg="mod">
          <ac:chgData name="Natalie Chambers" userId="S::natalie.chambers@kpja.inmat.org.uk::892bcd4a-cbb9-486a-8082-9e8cb2a95743" providerId="AD" clId="Web-{39FC0230-D230-F03C-F0A2-1654A9788C97}" dt="2023-09-18T19:02:39.483" v="159" actId="1076"/>
          <ac:picMkLst>
            <pc:docMk/>
            <pc:sldMk cId="2009432126" sldId="268"/>
            <ac:picMk id="57" creationId="{C56968EA-E726-4A63-BB3E-1D81953216BE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946843-D728-40C3-A235-5106A1741A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FA6704-C5B9-427A-B786-BF9D9A6F1B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7000810-46A0-4D1C-B9D9-C114C575E055}" type="datetime1">
              <a:rPr lang="en-GB" noProof="1" dirty="0" smtClean="0"/>
              <a:t>18/09/2023</a:t>
            </a:fld>
            <a:endParaRPr lang="en-GB" noProof="1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5E4186-AC94-42CF-A09B-E291117BAB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BE12EB-D4BD-49CA-9FC4-5C9A4F4F7E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5371C06-22B2-4805-8A74-E63609FE61CE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2596658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2627EFA-81CA-4EC9-93AC-F9F36BB45D64}" type="datetime1">
              <a:rPr lang="en-GB" noProof="1" dirty="0" smtClean="0"/>
              <a:t>18/09/2023</a:t>
            </a:fld>
            <a:endParaRPr lang="en-GB" noProof="1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1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1"/>
              <a:t>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A14970C-3301-4DD8-87C8-448E3F893981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3728392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69A71A3-950D-4899-B79B-35F2758BD331}"/>
              </a:ext>
            </a:extLst>
          </p:cNvPr>
          <p:cNvGrpSpPr/>
          <p:nvPr userDrawn="1"/>
        </p:nvGrpSpPr>
        <p:grpSpPr>
          <a:xfrm>
            <a:off x="0" y="1207336"/>
            <a:ext cx="12192000" cy="4467863"/>
            <a:chOff x="0" y="1207336"/>
            <a:chExt cx="12192000" cy="4467863"/>
          </a:xfrm>
        </p:grpSpPr>
        <p:sp>
          <p:nvSpPr>
            <p:cNvPr id="33" name="Flowchart: Delay 24">
              <a:extLst>
                <a:ext uri="{FF2B5EF4-FFF2-40B4-BE49-F238E27FC236}">
                  <a16:creationId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2613003" y="3441616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5" name="Flowchart: Delay 24">
              <a:extLst>
                <a:ext uri="{FF2B5EF4-FFF2-40B4-BE49-F238E27FC236}">
                  <a16:creationId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491472" y="1379494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BAC82F"/>
                </a:gs>
                <a:gs pos="100000">
                  <a:srgbClr val="0C6D8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 flip="none" rotWithShape="1">
              <a:gsLst>
                <a:gs pos="0">
                  <a:srgbClr val="F2C020"/>
                </a:gs>
                <a:gs pos="100000">
                  <a:srgbClr val="BAC82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100000">
                  <a:schemeClr val="tx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52000">
                  <a:schemeClr val="accent3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A4D6C00-E83E-4187-903F-A0A515BA9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38" y="2079876"/>
            <a:ext cx="3052087" cy="1475598"/>
          </a:xfrm>
        </p:spPr>
        <p:txBody>
          <a:bodyPr lIns="0" tIns="0" rIns="0" bIns="0" rtlCol="0"/>
          <a:lstStyle>
            <a:lvl1pPr>
              <a:defRPr/>
            </a:lvl1pPr>
          </a:lstStyle>
          <a:p>
            <a:pPr rtl="0"/>
            <a:r>
              <a:rPr lang="en-GB" noProof="1"/>
              <a:t>CLICK TO EDIT</a:t>
            </a:r>
            <a:br>
              <a:rPr lang="en-GB" noProof="1"/>
            </a:br>
            <a:r>
              <a:rPr lang="en-GB" noProof="1"/>
              <a:t>MASTER TITLE</a:t>
            </a:r>
            <a:br>
              <a:rPr lang="en-GB" noProof="1"/>
            </a:br>
            <a:r>
              <a:rPr lang="en-GB" noProof="1"/>
              <a:t>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F0DE95-4ED7-482F-BB4E-C1238B352D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1963" y="3587769"/>
            <a:ext cx="1726129" cy="291597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1" i="1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20XX-20XX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F135EA3-D982-467F-B90A-B791DFDDA8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63" y="3927199"/>
            <a:ext cx="1726129" cy="378571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3 Years Plan</a:t>
            </a:r>
          </a:p>
        </p:txBody>
      </p:sp>
      <p:sp>
        <p:nvSpPr>
          <p:cNvPr id="106" name="Picture Placeholder 104">
            <a:extLst>
              <a:ext uri="{FF2B5EF4-FFF2-40B4-BE49-F238E27FC236}">
                <a16:creationId xmlns:a16="http://schemas.microsoft.com/office/drawing/2014/main" id="{4580320F-7723-4672-AB19-22C87ECD53D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461963" y="5725379"/>
            <a:ext cx="950912" cy="685800"/>
          </a:xfrm>
          <a:ln w="3556">
            <a:solidFill>
              <a:srgbClr val="454D55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en-US" noProof="1"/>
              <a:t>Click icon to add picture</a:t>
            </a:r>
            <a:endParaRPr lang="en-GB" noProof="1"/>
          </a:p>
        </p:txBody>
      </p:sp>
      <p:sp>
        <p:nvSpPr>
          <p:cNvPr id="108" name="Text Placeholder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2565129" y="863644"/>
            <a:ext cx="1044000" cy="1044000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44" name="Text Placeholder 42">
            <a:extLst>
              <a:ext uri="{FF2B5EF4-FFF2-40B4-BE49-F238E27FC236}">
                <a16:creationId xmlns:a16="http://schemas.microsoft.com/office/drawing/2014/main" id="{62E3BBD0-72BD-45D7-BE15-8B93AFB862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4968" y="84398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78435" y="436306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BAC82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078434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0" name="Text Placeholder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59136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622FB247-DB8F-4B67-B9EA-5741E1DDBEE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422681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81BF3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3" name="Text Placeholder 7">
            <a:extLst>
              <a:ext uri="{FF2B5EF4-FFF2-40B4-BE49-F238E27FC236}">
                <a16:creationId xmlns:a16="http://schemas.microsoft.com/office/drawing/2014/main" id="{CE2C8800-C93B-4E93-9AE2-9CBFC1E6D7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422680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9" name="Text Placeholder 42">
            <a:extLst>
              <a:ext uri="{FF2B5EF4-FFF2-40B4-BE49-F238E27FC236}">
                <a16:creationId xmlns:a16="http://schemas.microsoft.com/office/drawing/2014/main" id="{CC1B1148-CFC2-4FF7-8B7C-9502EB6500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03304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id="{60559160-7568-4A5B-88B4-DBB3C42D5D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755391" y="43779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2CA05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755390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6" name="Text Placeholder 42">
            <a:extLst>
              <a:ext uri="{FF2B5EF4-FFF2-40B4-BE49-F238E27FC236}">
                <a16:creationId xmlns:a16="http://schemas.microsoft.com/office/drawing/2014/main" id="{DC934A70-FE40-4A89-9799-1A67234666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47472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106873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1B866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7" name="Text Placeholder 7">
            <a:extLst>
              <a:ext uri="{FF2B5EF4-FFF2-40B4-BE49-F238E27FC236}">
                <a16:creationId xmlns:a16="http://schemas.microsoft.com/office/drawing/2014/main" id="{085539ED-B933-484F-8ECB-700829A52C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106872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3" name="Text Placeholder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05088" y="1917406"/>
            <a:ext cx="1044000" cy="104400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7" name="Text Placeholder 42">
            <a:extLst>
              <a:ext uri="{FF2B5EF4-FFF2-40B4-BE49-F238E27FC236}">
                <a16:creationId xmlns:a16="http://schemas.microsoft.com/office/drawing/2014/main" id="{D7526F27-FC58-40E7-A76A-47A27D232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47472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0D030018-A573-45D1-B6EF-210F3CF92D5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105170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0C6D8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91FC8372-90CA-42B7-A237-0BC81F2687C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105169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8" name="Text Placeholder 42">
            <a:extLst>
              <a:ext uri="{FF2B5EF4-FFF2-40B4-BE49-F238E27FC236}">
                <a16:creationId xmlns:a16="http://schemas.microsoft.com/office/drawing/2014/main" id="{242D0BB2-4F17-4A8D-87A7-FADA2CAEC6F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04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7F7CC596-D7AD-4DCE-B864-BB1A6A7C8B1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755390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403474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28E66912-ACE9-4007-9A2B-050DC9408A2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755389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9" name="Text Placeholder 42">
            <a:extLst>
              <a:ext uri="{FF2B5EF4-FFF2-40B4-BE49-F238E27FC236}">
                <a16:creationId xmlns:a16="http://schemas.microsoft.com/office/drawing/2014/main" id="{CC1EC2BE-5D73-4D49-B2F2-4DA2785D6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59136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441FE3C4-7737-4EB6-9280-FAD8852FB4B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420978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571B6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70EF49EC-F8D8-463F-B786-F2C04C33AEE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420977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6" name="Text Placeholder 42">
            <a:extLst>
              <a:ext uri="{FF2B5EF4-FFF2-40B4-BE49-F238E27FC236}">
                <a16:creationId xmlns:a16="http://schemas.microsoft.com/office/drawing/2014/main" id="{997AC0B1-99FC-455E-A896-3C370BB38C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4968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D66EAED5-741C-44D6-840F-C90C1AF74A2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071198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6F0066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7887B0FE-2AB8-455F-8EC7-C8F31FEA27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071197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5" name="Text Placeholder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188092" y="397952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60" name="Text Placeholder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14968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E9ED50CB-058A-4C6B-A8E2-0536EC0E40D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75657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04D14365-5F59-4F4F-B237-26A11A2DDDD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75656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3" name="Text Placeholder 42">
            <a:extLst>
              <a:ext uri="{FF2B5EF4-FFF2-40B4-BE49-F238E27FC236}">
                <a16:creationId xmlns:a16="http://schemas.microsoft.com/office/drawing/2014/main" id="{CFA7DBCF-F797-4B29-8C96-7AC1602BBC8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59136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100" name="Text Placeholder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423464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1" name="Text Placeholder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423463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2" name="Text Placeholder 42">
            <a:extLst>
              <a:ext uri="{FF2B5EF4-FFF2-40B4-BE49-F238E27FC236}">
                <a16:creationId xmlns:a16="http://schemas.microsoft.com/office/drawing/2014/main" id="{113ADCA9-C0A6-4FAB-A09E-4DECBD41D7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03304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8" name="Text Placeholder 7">
            <a:extLst>
              <a:ext uri="{FF2B5EF4-FFF2-40B4-BE49-F238E27FC236}">
                <a16:creationId xmlns:a16="http://schemas.microsoft.com/office/drawing/2014/main" id="{3EC66011-3B65-49CC-8886-E2CCFBFFABD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759849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E8611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9" name="Text Placeholder 7">
            <a:extLst>
              <a:ext uri="{FF2B5EF4-FFF2-40B4-BE49-F238E27FC236}">
                <a16:creationId xmlns:a16="http://schemas.microsoft.com/office/drawing/2014/main" id="{3B2B5959-E5CC-42A7-B797-463098BE629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759848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1" name="Text Placeholder 42">
            <a:extLst>
              <a:ext uri="{FF2B5EF4-FFF2-40B4-BE49-F238E27FC236}">
                <a16:creationId xmlns:a16="http://schemas.microsoft.com/office/drawing/2014/main" id="{91E8A179-36A3-4D0A-96E7-689F93F9B8F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447472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102" name="Text Placeholder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107656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5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3" name="Text Placeholder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107655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110" name="Text Placeholder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293432" y="4973439"/>
            <a:ext cx="1044000" cy="1044000"/>
          </a:xfrm>
          <a:prstGeom prst="ellipse">
            <a:avLst/>
          </a:prstGeom>
          <a:solidFill>
            <a:schemeClr val="accent5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3E081-530B-464A-B47C-C858A60E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1"/>
              <a:t>ADD A 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373A1-F9A6-4E7C-A04F-22454F3A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05888" y="550858"/>
            <a:ext cx="2743200" cy="176716"/>
          </a:xfrm>
          <a:prstGeom prst="rect">
            <a:avLst/>
          </a:prstGeom>
        </p:spPr>
        <p:txBody>
          <a:bodyPr rtlCol="0"/>
          <a:lstStyle/>
          <a:p>
            <a:pPr rtl="0"/>
            <a:fld id="{304D15CA-71E0-4E58-88EE-F320CE89B540}" type="datetime1">
              <a:rPr lang="en-GB" noProof="1" smtClean="0"/>
              <a:t>18/09/2023</a:t>
            </a:fld>
            <a:endParaRPr lang="en-GB" noProof="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BF57F-FEA7-4D09-AA29-F32AA5577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3C1428B-5ACF-4E79-A091-05E2328DA75D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98200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C5166-4796-40D2-A50C-05DACE2C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25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36682-CE55-4994-889B-5D188C3E4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3088"/>
            <a:ext cx="10515600" cy="2341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1"/>
              <a:t>Click to 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F9231-8DF4-411E-8324-453AB042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05888" y="577752"/>
            <a:ext cx="274320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F7182A2F-4C01-4B4F-B855-198932A18E99}" type="datetime1">
              <a:rPr lang="en-GB" noProof="1" dirty="0" smtClean="0"/>
              <a:t>18/09/2023</a:t>
            </a:fld>
            <a:endParaRPr lang="en-GB" noProof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475F0-EE3A-4617-AFAB-40BF7C148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005888" y="392469"/>
            <a:ext cx="2743200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r>
              <a:rPr lang="en-GB" noProof="1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07E7D-9F5C-43AC-A03A-432F6CB44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392470"/>
            <a:ext cx="395287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93C1428B-5ACF-4E79-A091-05E2328DA75D}" type="slidenum">
              <a:rPr lang="en-GB" noProof="1" dirty="0" smtClean="0"/>
              <a:pPr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55743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8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A46BB-CC2D-4E83-982C-6F8A50F0E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577" y="2914688"/>
            <a:ext cx="597812" cy="645705"/>
          </a:xfrm>
        </p:spPr>
        <p:txBody>
          <a:bodyPr/>
          <a:lstStyle/>
          <a:p>
            <a:pPr algn="ctr"/>
            <a:r>
              <a:rPr lang="en-GB" dirty="0"/>
              <a:t>DT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7C4A73C-45F4-40F2-B885-BC8D8C41BF51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-52938" y="814481"/>
            <a:ext cx="1044000" cy="1044000"/>
          </a:xfrm>
        </p:spPr>
        <p:txBody>
          <a:bodyPr>
            <a:normAutofit fontScale="55000" lnSpcReduction="20000"/>
          </a:bodyPr>
          <a:lstStyle/>
          <a:p>
            <a:r>
              <a:rPr lang="en-GB" dirty="0"/>
              <a:t>EYFS – expressive arts and design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52F7848-F2A2-433D-84DC-4B1E33F91B3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509254" y="791879"/>
            <a:ext cx="1044000" cy="1044000"/>
          </a:xfrm>
          <a:ln>
            <a:solidFill>
              <a:schemeClr val="tx1">
                <a:lumMod val="60000"/>
                <a:lumOff val="40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r>
              <a:rPr lang="en-GB" sz="1600" dirty="0"/>
              <a:t>Fruit and veg and wheels and axels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C9D8722-D8B2-4CCE-8AC5-C6DF6285ADC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417155" y="765961"/>
            <a:ext cx="1044000" cy="1044000"/>
          </a:xfrm>
          <a:ln>
            <a:solidFill>
              <a:schemeClr val="tx1">
                <a:lumMod val="60000"/>
                <a:lumOff val="40000"/>
                <a:alpha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en-GB" sz="1400" dirty="0"/>
              <a:t> Puppet 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6E908D5-8CBB-46A9-AA66-D0ACB3C9544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38483" y="2908998"/>
            <a:ext cx="1044000" cy="1044000"/>
          </a:xfrm>
          <a:ln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r>
              <a:rPr lang="en-GB" sz="1000" dirty="0"/>
              <a:t>Fair ground wheel and pouches 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E2378EF4-378B-43CC-8BDF-FA90B38A513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652901" y="2939072"/>
            <a:ext cx="1044000" cy="1044000"/>
          </a:xfrm>
          <a:ln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r>
              <a:rPr lang="en-GB" sz="1200" dirty="0"/>
              <a:t>Moving monster and pouches 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D0576D8-7056-4C14-AB61-5BAF7914F25A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7736324" y="2885694"/>
            <a:ext cx="1044000" cy="1044000"/>
          </a:xfrm>
        </p:spPr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6B942E05-1003-41FC-9572-76CBCE75F28E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3463081" y="5057537"/>
            <a:ext cx="1044000" cy="1044000"/>
          </a:xfrm>
        </p:spPr>
        <p:txBody>
          <a:bodyPr/>
          <a:lstStyle/>
          <a:p>
            <a:r>
              <a:rPr lang="en-GB" dirty="0"/>
              <a:t>Year 5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1E6ACE76-A938-44EE-91CB-BF5110F0F38F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7760538" y="5024279"/>
            <a:ext cx="1044000" cy="1044000"/>
          </a:xfrm>
          <a:solidFill>
            <a:srgbClr val="E8611D"/>
          </a:solidFill>
        </p:spPr>
        <p:txBody>
          <a:bodyPr/>
          <a:lstStyle/>
          <a:p>
            <a:r>
              <a:rPr lang="en-GB" dirty="0"/>
              <a:t>Year 6</a:t>
            </a:r>
          </a:p>
        </p:txBody>
      </p:sp>
      <p:sp>
        <p:nvSpPr>
          <p:cNvPr id="47" name="Date Placeholder 46">
            <a:extLst>
              <a:ext uri="{FF2B5EF4-FFF2-40B4-BE49-F238E27FC236}">
                <a16:creationId xmlns:a16="http://schemas.microsoft.com/office/drawing/2014/main" id="{7B263818-5A0D-4D2E-B3CC-2D7B11A7D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04D15CA-71E0-4E58-88EE-F320CE89B540}" type="datetime1">
              <a:rPr lang="en-GB" noProof="1" smtClean="0"/>
              <a:t>18/09/2023</a:t>
            </a:fld>
            <a:endParaRPr lang="en-GB" noProof="1"/>
          </a:p>
        </p:txBody>
      </p:sp>
      <p:sp>
        <p:nvSpPr>
          <p:cNvPr id="54" name="Text Placeholder 15">
            <a:extLst>
              <a:ext uri="{FF2B5EF4-FFF2-40B4-BE49-F238E27FC236}">
                <a16:creationId xmlns:a16="http://schemas.microsoft.com/office/drawing/2014/main" id="{E2378EF4-378B-43CC-8BDF-FA90B38A5133}"/>
              </a:ext>
            </a:extLst>
          </p:cNvPr>
          <p:cNvSpPr txBox="1">
            <a:spLocks/>
          </p:cNvSpPr>
          <p:nvPr/>
        </p:nvSpPr>
        <p:spPr>
          <a:xfrm>
            <a:off x="10782483" y="2777543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vert="horz" lIns="0" tIns="0" rIns="0" bIns="0" rtlCol="0" anchor="ctr" anchorCtr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Baby bears chair and a balanced diet </a:t>
            </a:r>
          </a:p>
        </p:txBody>
      </p:sp>
      <p:sp>
        <p:nvSpPr>
          <p:cNvPr id="56" name="Text Placeholder 6">
            <a:extLst>
              <a:ext uri="{FF2B5EF4-FFF2-40B4-BE49-F238E27FC236}">
                <a16:creationId xmlns:a16="http://schemas.microsoft.com/office/drawing/2014/main" id="{452F7848-F2A2-433D-84DC-4B1E33F91B30}"/>
              </a:ext>
            </a:extLst>
          </p:cNvPr>
          <p:cNvSpPr txBox="1">
            <a:spLocks/>
          </p:cNvSpPr>
          <p:nvPr/>
        </p:nvSpPr>
        <p:spPr>
          <a:xfrm>
            <a:off x="8344180" y="765961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1">
                <a:lumMod val="60000"/>
                <a:lumOff val="40000"/>
              </a:schemeClr>
            </a:solidFill>
          </a:ln>
        </p:spPr>
        <p:txBody>
          <a:bodyPr vert="horz" lIns="0" tIns="0" rIns="0" bIns="0" rtlCol="0" anchor="ctr" anchorCtr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/>
              <a:t>Windmills and moving story book</a:t>
            </a:r>
          </a:p>
        </p:txBody>
      </p:sp>
      <p:sp>
        <p:nvSpPr>
          <p:cNvPr id="60" name="Text Placeholder 31">
            <a:extLst>
              <a:ext uri="{FF2B5EF4-FFF2-40B4-BE49-F238E27FC236}">
                <a16:creationId xmlns:a16="http://schemas.microsoft.com/office/drawing/2014/main" id="{6B942E05-1003-41FC-9572-76CBCE75F28E}"/>
              </a:ext>
            </a:extLst>
          </p:cNvPr>
          <p:cNvSpPr txBox="1">
            <a:spLocks/>
          </p:cNvSpPr>
          <p:nvPr/>
        </p:nvSpPr>
        <p:spPr>
          <a:xfrm>
            <a:off x="3265530" y="290899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Year 4</a:t>
            </a:r>
          </a:p>
        </p:txBody>
      </p:sp>
      <p:sp>
        <p:nvSpPr>
          <p:cNvPr id="61" name="Text Placeholder 5">
            <a:extLst>
              <a:ext uri="{FF2B5EF4-FFF2-40B4-BE49-F238E27FC236}">
                <a16:creationId xmlns:a16="http://schemas.microsoft.com/office/drawing/2014/main" id="{17C4A73C-45F4-40F2-B885-BC8D8C41BF51}"/>
              </a:ext>
            </a:extLst>
          </p:cNvPr>
          <p:cNvSpPr txBox="1">
            <a:spLocks/>
          </p:cNvSpPr>
          <p:nvPr/>
        </p:nvSpPr>
        <p:spPr>
          <a:xfrm>
            <a:off x="11040692" y="1750389"/>
            <a:ext cx="1044000" cy="1044000"/>
          </a:xfrm>
          <a:prstGeom prst="ellipse">
            <a:avLst/>
          </a:prstGeom>
          <a:solidFill>
            <a:schemeClr val="accent2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Year 2</a:t>
            </a:r>
          </a:p>
        </p:txBody>
      </p:sp>
      <p:sp>
        <p:nvSpPr>
          <p:cNvPr id="58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6179106" y="767074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Boats  </a:t>
            </a:r>
          </a:p>
        </p:txBody>
      </p:sp>
      <p:sp>
        <p:nvSpPr>
          <p:cNvPr id="59" name="Text Placeholder 5">
            <a:extLst>
              <a:ext uri="{FF2B5EF4-FFF2-40B4-BE49-F238E27FC236}">
                <a16:creationId xmlns:a16="http://schemas.microsoft.com/office/drawing/2014/main" id="{B628336C-583D-420B-91D6-ECCA17A9D6B0}"/>
              </a:ext>
            </a:extLst>
          </p:cNvPr>
          <p:cNvSpPr txBox="1">
            <a:spLocks/>
          </p:cNvSpPr>
          <p:nvPr/>
        </p:nvSpPr>
        <p:spPr>
          <a:xfrm>
            <a:off x="7252081" y="754325"/>
            <a:ext cx="1044000" cy="1044000"/>
          </a:xfrm>
          <a:prstGeom prst="ellipse">
            <a:avLst/>
          </a:prstGeom>
          <a:solidFill>
            <a:srgbClr val="00B0F0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Year 1</a:t>
            </a:r>
          </a:p>
        </p:txBody>
      </p:sp>
      <p:pic>
        <p:nvPicPr>
          <p:cNvPr id="57" name="Picture Placeholder 56">
            <a:extLst>
              <a:ext uri="{FF2B5EF4-FFF2-40B4-BE49-F238E27FC236}">
                <a16:creationId xmlns:a16="http://schemas.microsoft.com/office/drawing/2014/main" id="{C56968EA-E726-4A63-BB3E-1D81953216BE}"/>
              </a:ext>
            </a:extLst>
          </p:cNvPr>
          <p:cNvPicPr>
            <a:picLocks noGrp="1"/>
          </p:cNvPicPr>
          <p:nvPr>
            <p:ph type="pic" sz="quarter" idx="56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" r="759"/>
          <a:stretch>
            <a:fillRect/>
          </a:stretch>
        </p:blipFill>
        <p:spPr bwMode="auto">
          <a:xfrm>
            <a:off x="56730" y="5284004"/>
            <a:ext cx="1555595" cy="1127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80EC2F8-5036-4E84-AA59-81029F401D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" y="3932856"/>
            <a:ext cx="1609950" cy="1333686"/>
          </a:xfrm>
          <a:prstGeom prst="rect">
            <a:avLst/>
          </a:prstGeom>
        </p:spPr>
      </p:pic>
      <p:sp>
        <p:nvSpPr>
          <p:cNvPr id="37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5125668" y="767074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Flower threading  </a:t>
            </a:r>
          </a:p>
        </p:txBody>
      </p: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4083241" y="799090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Book marks and hanging decoration</a:t>
            </a:r>
          </a:p>
        </p:txBody>
      </p:sp>
      <p:sp>
        <p:nvSpPr>
          <p:cNvPr id="40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3058365" y="837768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Soup  </a:t>
            </a:r>
          </a:p>
        </p:txBody>
      </p: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2015938" y="821047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Sliding picture  </a:t>
            </a:r>
          </a:p>
        </p:txBody>
      </p:sp>
      <p:sp>
        <p:nvSpPr>
          <p:cNvPr id="43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991062" y="821047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Junk modelling </a:t>
            </a:r>
          </a:p>
        </p:txBody>
      </p:sp>
      <p:sp>
        <p:nvSpPr>
          <p:cNvPr id="3" name="Text Placeholder 19">
            <a:extLst>
              <a:ext uri="{FF2B5EF4-FFF2-40B4-BE49-F238E27FC236}">
                <a16:creationId xmlns:a16="http://schemas.microsoft.com/office/drawing/2014/main" id="{5DF251AF-E3CC-03F5-3901-AA39A07385FA}"/>
              </a:ext>
            </a:extLst>
          </p:cNvPr>
          <p:cNvSpPr>
            <a:spLocks noGrp="1"/>
          </p:cNvSpPr>
          <p:nvPr/>
        </p:nvSpPr>
        <p:spPr>
          <a:xfrm>
            <a:off x="6051647" y="3101538"/>
            <a:ext cx="922080" cy="88144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/>
              <a:t>Structures: constructing castles</a:t>
            </a:r>
            <a:endParaRPr lang="en-US" sz="1000" dirty="0"/>
          </a:p>
        </p:txBody>
      </p:sp>
      <p:sp>
        <p:nvSpPr>
          <p:cNvPr id="5" name="Text Placeholder 22">
            <a:extLst>
              <a:ext uri="{FF2B5EF4-FFF2-40B4-BE49-F238E27FC236}">
                <a16:creationId xmlns:a16="http://schemas.microsoft.com/office/drawing/2014/main" id="{9454D8BC-A036-FA0B-FDC3-2FD379ABEF6D}"/>
              </a:ext>
            </a:extLst>
          </p:cNvPr>
          <p:cNvSpPr>
            <a:spLocks noGrp="1"/>
          </p:cNvSpPr>
          <p:nvPr/>
        </p:nvSpPr>
        <p:spPr>
          <a:xfrm>
            <a:off x="5181523" y="3072393"/>
            <a:ext cx="911920" cy="88144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Cooking: Eating seasonally</a:t>
            </a:r>
            <a:endParaRPr lang="en-US" sz="2800" dirty="0"/>
          </a:p>
        </p:txBody>
      </p:sp>
      <p:sp>
        <p:nvSpPr>
          <p:cNvPr id="8" name="Text Placeholder 19">
            <a:extLst>
              <a:ext uri="{FF2B5EF4-FFF2-40B4-BE49-F238E27FC236}">
                <a16:creationId xmlns:a16="http://schemas.microsoft.com/office/drawing/2014/main" id="{C1F78E96-6A55-D24B-8B78-0924614AE58C}"/>
              </a:ext>
            </a:extLst>
          </p:cNvPr>
          <p:cNvSpPr txBox="1">
            <a:spLocks/>
          </p:cNvSpPr>
          <p:nvPr/>
        </p:nvSpPr>
        <p:spPr>
          <a:xfrm>
            <a:off x="6916230" y="3069031"/>
            <a:ext cx="922080" cy="88144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100" dirty="0">
                <a:latin typeface="Franklin Gothic Demi"/>
              </a:rPr>
              <a:t>Textiles: cushions</a:t>
            </a:r>
          </a:p>
        </p:txBody>
      </p:sp>
      <p:sp>
        <p:nvSpPr>
          <p:cNvPr id="9" name="Text Placeholder 22">
            <a:extLst>
              <a:ext uri="{FF2B5EF4-FFF2-40B4-BE49-F238E27FC236}">
                <a16:creationId xmlns:a16="http://schemas.microsoft.com/office/drawing/2014/main" id="{59FD3F4D-080C-001C-4940-AFB6C83C45CD}"/>
              </a:ext>
            </a:extLst>
          </p:cNvPr>
          <p:cNvSpPr txBox="1">
            <a:spLocks/>
          </p:cNvSpPr>
          <p:nvPr/>
        </p:nvSpPr>
        <p:spPr>
          <a:xfrm>
            <a:off x="4297979" y="3074275"/>
            <a:ext cx="911920" cy="88144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000" dirty="0">
                <a:latin typeface="Franklin Gothic Demi"/>
              </a:rPr>
              <a:t>Mechanical systems:</a:t>
            </a:r>
            <a:endParaRPr lang="en-US" sz="1000" dirty="0">
              <a:latin typeface="Franklin Gothic Demi"/>
            </a:endParaRPr>
          </a:p>
          <a:p>
            <a:pPr algn="ctr"/>
            <a:r>
              <a:rPr lang="en-GB" sz="1000" dirty="0">
                <a:latin typeface="Franklin Gothic Demi"/>
              </a:rPr>
              <a:t>Pneumatic toys</a:t>
            </a:r>
            <a:endParaRPr lang="en-US" sz="1000">
              <a:latin typeface="Franklin Gothic Demi"/>
            </a:endParaRPr>
          </a:p>
        </p:txBody>
      </p:sp>
      <p:sp>
        <p:nvSpPr>
          <p:cNvPr id="11" name="Text Placeholder 25">
            <a:extLst>
              <a:ext uri="{FF2B5EF4-FFF2-40B4-BE49-F238E27FC236}">
                <a16:creationId xmlns:a16="http://schemas.microsoft.com/office/drawing/2014/main" id="{F226A2E1-168F-B427-86CC-476945ACBF27}"/>
              </a:ext>
            </a:extLst>
          </p:cNvPr>
          <p:cNvSpPr>
            <a:spLocks noGrp="1"/>
          </p:cNvSpPr>
          <p:nvPr/>
        </p:nvSpPr>
        <p:spPr>
          <a:xfrm>
            <a:off x="2415784" y="3183825"/>
            <a:ext cx="850960" cy="85096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/>
              <a:t>Textiles: fastenings</a:t>
            </a:r>
            <a:endParaRPr lang="en-US" sz="1000" dirty="0"/>
          </a:p>
        </p:txBody>
      </p:sp>
      <p:sp>
        <p:nvSpPr>
          <p:cNvPr id="12" name="Text Placeholder 28">
            <a:extLst>
              <a:ext uri="{FF2B5EF4-FFF2-40B4-BE49-F238E27FC236}">
                <a16:creationId xmlns:a16="http://schemas.microsoft.com/office/drawing/2014/main" id="{55FDAC2F-2089-FCB7-A03A-53EDA6B5E0E1}"/>
              </a:ext>
            </a:extLst>
          </p:cNvPr>
          <p:cNvSpPr>
            <a:spLocks noGrp="1"/>
          </p:cNvSpPr>
          <p:nvPr/>
        </p:nvSpPr>
        <p:spPr>
          <a:xfrm>
            <a:off x="2020725" y="3895302"/>
            <a:ext cx="850960" cy="85096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/>
              <a:t>Cooking: adapting a recipe</a:t>
            </a:r>
            <a:endParaRPr lang="en-US" sz="1000" dirty="0"/>
          </a:p>
        </p:txBody>
      </p:sp>
      <p:sp>
        <p:nvSpPr>
          <p:cNvPr id="14" name="Text Placeholder 28">
            <a:extLst>
              <a:ext uri="{FF2B5EF4-FFF2-40B4-BE49-F238E27FC236}">
                <a16:creationId xmlns:a16="http://schemas.microsoft.com/office/drawing/2014/main" id="{B58B68FD-4ED8-65A9-798B-B010F045D3FD}"/>
              </a:ext>
            </a:extLst>
          </p:cNvPr>
          <p:cNvSpPr txBox="1">
            <a:spLocks/>
          </p:cNvSpPr>
          <p:nvPr/>
        </p:nvSpPr>
        <p:spPr>
          <a:xfrm>
            <a:off x="2093292" y="4677622"/>
            <a:ext cx="850960" cy="85096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000" dirty="0">
                <a:latin typeface="Franklin Gothic Demi"/>
                <a:ea typeface="+mj-lt"/>
                <a:cs typeface="+mj-lt"/>
              </a:rPr>
              <a:t>Mechanical and Electrical systems</a:t>
            </a:r>
            <a:endParaRPr lang="en-GB" sz="1000" dirty="0">
              <a:latin typeface="Franklin Gothic Demi"/>
            </a:endParaRPr>
          </a:p>
        </p:txBody>
      </p:sp>
      <p:sp>
        <p:nvSpPr>
          <p:cNvPr id="15" name="Text Placeholder 28">
            <a:extLst>
              <a:ext uri="{FF2B5EF4-FFF2-40B4-BE49-F238E27FC236}">
                <a16:creationId xmlns:a16="http://schemas.microsoft.com/office/drawing/2014/main" id="{9345DBBA-7088-8179-6E10-B5F06BAB47DB}"/>
              </a:ext>
            </a:extLst>
          </p:cNvPr>
          <p:cNvSpPr txBox="1">
            <a:spLocks/>
          </p:cNvSpPr>
          <p:nvPr/>
        </p:nvSpPr>
        <p:spPr>
          <a:xfrm>
            <a:off x="2664886" y="5114502"/>
            <a:ext cx="850960" cy="85096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000" dirty="0">
                <a:latin typeface="Franklin Gothic Demi"/>
                <a:ea typeface="+mj-lt"/>
                <a:cs typeface="+mj-lt"/>
              </a:rPr>
              <a:t>Structure: pavilions</a:t>
            </a:r>
            <a:endParaRPr lang="en-US" sz="1000" dirty="0">
              <a:latin typeface="Franklin Gothic Demi"/>
            </a:endParaRPr>
          </a:p>
        </p:txBody>
      </p:sp>
      <p:sp>
        <p:nvSpPr>
          <p:cNvPr id="17" name="Text Placeholder 32">
            <a:extLst>
              <a:ext uri="{FF2B5EF4-FFF2-40B4-BE49-F238E27FC236}">
                <a16:creationId xmlns:a16="http://schemas.microsoft.com/office/drawing/2014/main" id="{511B76FD-6AB2-D9BA-69C9-D8A7287958D9}"/>
              </a:ext>
            </a:extLst>
          </p:cNvPr>
          <p:cNvSpPr>
            <a:spLocks noGrp="1"/>
          </p:cNvSpPr>
          <p:nvPr/>
        </p:nvSpPr>
        <p:spPr>
          <a:xfrm>
            <a:off x="5355364" y="5114967"/>
            <a:ext cx="881440" cy="88144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/>
              <a:t>Cooking: What could be healthier?</a:t>
            </a:r>
            <a:endParaRPr lang="en-US" sz="1000" dirty="0"/>
          </a:p>
        </p:txBody>
      </p:sp>
      <p:sp>
        <p:nvSpPr>
          <p:cNvPr id="18" name="Text Placeholder 35">
            <a:extLst>
              <a:ext uri="{FF2B5EF4-FFF2-40B4-BE49-F238E27FC236}">
                <a16:creationId xmlns:a16="http://schemas.microsoft.com/office/drawing/2014/main" id="{427764E1-DA17-AC3F-27E7-1B252805F88B}"/>
              </a:ext>
            </a:extLst>
          </p:cNvPr>
          <p:cNvSpPr>
            <a:spLocks noGrp="1"/>
          </p:cNvSpPr>
          <p:nvPr/>
        </p:nvSpPr>
        <p:spPr>
          <a:xfrm>
            <a:off x="7016022" y="5084702"/>
            <a:ext cx="881440" cy="88144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/>
              <a:t>Structures: bridges</a:t>
            </a:r>
          </a:p>
        </p:txBody>
      </p:sp>
      <p:sp>
        <p:nvSpPr>
          <p:cNvPr id="21" name="Text Placeholder 28">
            <a:extLst>
              <a:ext uri="{FF2B5EF4-FFF2-40B4-BE49-F238E27FC236}">
                <a16:creationId xmlns:a16="http://schemas.microsoft.com/office/drawing/2014/main" id="{7862D142-BA1E-649D-633C-C021CF5A1230}"/>
              </a:ext>
            </a:extLst>
          </p:cNvPr>
          <p:cNvSpPr txBox="1">
            <a:spLocks/>
          </p:cNvSpPr>
          <p:nvPr/>
        </p:nvSpPr>
        <p:spPr>
          <a:xfrm>
            <a:off x="4472039" y="5112170"/>
            <a:ext cx="881440" cy="88144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000">
                <a:latin typeface="Franklin Gothic Demi"/>
              </a:rPr>
              <a:t>Electrical</a:t>
            </a:r>
            <a:r>
              <a:rPr lang="en-GB" sz="1000" dirty="0">
                <a:latin typeface="Franklin Gothic Demi"/>
              </a:rPr>
              <a:t> systems </a:t>
            </a:r>
          </a:p>
          <a:p>
            <a:pPr algn="ctr"/>
            <a:r>
              <a:rPr lang="en-GB" sz="1000" dirty="0">
                <a:latin typeface="Franklin Gothic Demi"/>
              </a:rPr>
              <a:t>Mechanical systems: </a:t>
            </a:r>
          </a:p>
        </p:txBody>
      </p:sp>
      <p:sp>
        <p:nvSpPr>
          <p:cNvPr id="22" name="Text Placeholder 35">
            <a:extLst>
              <a:ext uri="{FF2B5EF4-FFF2-40B4-BE49-F238E27FC236}">
                <a16:creationId xmlns:a16="http://schemas.microsoft.com/office/drawing/2014/main" id="{8704A94D-E845-3A9A-7247-6D174E055684}"/>
              </a:ext>
            </a:extLst>
          </p:cNvPr>
          <p:cNvSpPr txBox="1">
            <a:spLocks/>
          </p:cNvSpPr>
          <p:nvPr/>
        </p:nvSpPr>
        <p:spPr>
          <a:xfrm>
            <a:off x="6176881" y="5098248"/>
            <a:ext cx="881440" cy="88144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000" dirty="0">
                <a:latin typeface="Franklin Gothic Demi"/>
              </a:rPr>
              <a:t>Textiles: stuffed toys</a:t>
            </a:r>
            <a:endParaRPr lang="en-US" sz="1000" dirty="0">
              <a:latin typeface="Franklin Gothic Demi"/>
            </a:endParaRPr>
          </a:p>
        </p:txBody>
      </p:sp>
      <p:sp>
        <p:nvSpPr>
          <p:cNvPr id="24" name="Text Placeholder 38">
            <a:extLst>
              <a:ext uri="{FF2B5EF4-FFF2-40B4-BE49-F238E27FC236}">
                <a16:creationId xmlns:a16="http://schemas.microsoft.com/office/drawing/2014/main" id="{F51C36D7-F2F3-2957-A435-772CE739710C}"/>
              </a:ext>
            </a:extLst>
          </p:cNvPr>
          <p:cNvSpPr>
            <a:spLocks noGrp="1"/>
          </p:cNvSpPr>
          <p:nvPr/>
        </p:nvSpPr>
        <p:spPr>
          <a:xfrm>
            <a:off x="9538436" y="5021869"/>
            <a:ext cx="922080" cy="91192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vert="horz" lIns="0" tIns="0" rIns="0" bIns="0" rtlCol="0" anchor="ctr" anchorCtr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/>
              <a:t>Cooking and nutrition: come dine with me</a:t>
            </a:r>
            <a:endParaRPr lang="en-US" sz="1000" dirty="0"/>
          </a:p>
        </p:txBody>
      </p:sp>
      <p:sp>
        <p:nvSpPr>
          <p:cNvPr id="25" name="Text Placeholder 41">
            <a:extLst>
              <a:ext uri="{FF2B5EF4-FFF2-40B4-BE49-F238E27FC236}">
                <a16:creationId xmlns:a16="http://schemas.microsoft.com/office/drawing/2014/main" id="{F4F50429-97F9-7F75-C89C-D5461669373F}"/>
              </a:ext>
            </a:extLst>
          </p:cNvPr>
          <p:cNvSpPr>
            <a:spLocks noGrp="1"/>
          </p:cNvSpPr>
          <p:nvPr/>
        </p:nvSpPr>
        <p:spPr>
          <a:xfrm>
            <a:off x="10400974" y="5024279"/>
            <a:ext cx="911920" cy="91192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/>
              <a:t>Mechanical systems: automata toys</a:t>
            </a:r>
          </a:p>
        </p:txBody>
      </p:sp>
      <p:sp>
        <p:nvSpPr>
          <p:cNvPr id="27" name="Text Placeholder 38">
            <a:extLst>
              <a:ext uri="{FF2B5EF4-FFF2-40B4-BE49-F238E27FC236}">
                <a16:creationId xmlns:a16="http://schemas.microsoft.com/office/drawing/2014/main" id="{AB56E5F0-BE4E-72CA-691F-81E9FB2AEAF3}"/>
              </a:ext>
            </a:extLst>
          </p:cNvPr>
          <p:cNvSpPr txBox="1">
            <a:spLocks/>
          </p:cNvSpPr>
          <p:nvPr/>
        </p:nvSpPr>
        <p:spPr>
          <a:xfrm>
            <a:off x="8708948" y="5056350"/>
            <a:ext cx="922080" cy="91192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000" dirty="0">
                <a:latin typeface="Franklin Gothic Demi"/>
              </a:rPr>
              <a:t>Structures: playgrounds</a:t>
            </a:r>
          </a:p>
        </p:txBody>
      </p:sp>
      <p:sp>
        <p:nvSpPr>
          <p:cNvPr id="28" name="Text Placeholder 41">
            <a:extLst>
              <a:ext uri="{FF2B5EF4-FFF2-40B4-BE49-F238E27FC236}">
                <a16:creationId xmlns:a16="http://schemas.microsoft.com/office/drawing/2014/main" id="{043441F0-F1EF-3F7B-A794-D19F842E8466}"/>
              </a:ext>
            </a:extLst>
          </p:cNvPr>
          <p:cNvSpPr txBox="1">
            <a:spLocks/>
          </p:cNvSpPr>
          <p:nvPr/>
        </p:nvSpPr>
        <p:spPr>
          <a:xfrm>
            <a:off x="11266456" y="5026160"/>
            <a:ext cx="922080" cy="91192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000" err="1">
                <a:latin typeface="Franklin Gothic Demi"/>
              </a:rPr>
              <a:t>Electircal</a:t>
            </a:r>
            <a:r>
              <a:rPr lang="en-GB" sz="1000" dirty="0">
                <a:latin typeface="Franklin Gothic Demi"/>
              </a:rPr>
              <a:t> </a:t>
            </a:r>
            <a:r>
              <a:rPr lang="en-GB" sz="1000">
                <a:latin typeface="Franklin Gothic Demi"/>
              </a:rPr>
              <a:t>systems: steady hand game</a:t>
            </a:r>
            <a:endParaRPr lang="en-US" sz="1000">
              <a:latin typeface="Franklin Gothic Demi"/>
            </a:endParaRPr>
          </a:p>
        </p:txBody>
      </p:sp>
    </p:spTree>
    <p:extLst>
      <p:ext uri="{BB962C8B-B14F-4D97-AF65-F5344CB8AC3E}">
        <p14:creationId xmlns:p14="http://schemas.microsoft.com/office/powerpoint/2010/main" val="2009432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0C6D82"/>
      </a:dk1>
      <a:lt1>
        <a:srgbClr val="FFFFFF"/>
      </a:lt1>
      <a:dk2>
        <a:srgbClr val="6F0066"/>
      </a:dk2>
      <a:lt2>
        <a:srgbClr val="1E597D"/>
      </a:lt2>
      <a:accent1>
        <a:srgbClr val="571B6D"/>
      </a:accent1>
      <a:accent2>
        <a:srgbClr val="2CA05B"/>
      </a:accent2>
      <a:accent3>
        <a:srgbClr val="C90B24"/>
      </a:accent3>
      <a:accent4>
        <a:srgbClr val="E8611D"/>
      </a:accent4>
      <a:accent5>
        <a:srgbClr val="F39D21"/>
      </a:accent5>
      <a:accent6>
        <a:srgbClr val="1B866F"/>
      </a:accent6>
      <a:hlink>
        <a:srgbClr val="0C6D82"/>
      </a:hlink>
      <a:folHlink>
        <a:srgbClr val="0C6D82"/>
      </a:folHlink>
    </a:clrScheme>
    <a:fontScheme name="Custom 10">
      <a:majorFont>
        <a:latin typeface="Franklin Gothic Dem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72390">
          <a:solidFill>
            <a:srgbClr val="454D55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41965409_TF16411242" id="{A9563D77-6C72-4017-A17F-21C44115AF6C}" vid="{BB108D43-478A-4D1D-AFC7-F3796B97A6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95f75ec4-18a7-47b8-bf51-43214cee73c6" xsi:nil="true"/>
    <TaxCatchAll xmlns="ceb0c3ba-34da-4f8e-820f-473e5691ac93" xsi:nil="true"/>
    <lcf76f155ced4ddcb4097134ff3c332f xmlns="95f75ec4-18a7-47b8-bf51-43214cee73c6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064F0A851E4A4CA48C8FD0AE853202" ma:contentTypeVersion="17" ma:contentTypeDescription="Create a new document." ma:contentTypeScope="" ma:versionID="6f8fc693ba2ccae6bba2b4938adf4152">
  <xsd:schema xmlns:xsd="http://www.w3.org/2001/XMLSchema" xmlns:xs="http://www.w3.org/2001/XMLSchema" xmlns:p="http://schemas.microsoft.com/office/2006/metadata/properties" xmlns:ns2="ceb0c3ba-34da-4f8e-820f-473e5691ac93" xmlns:ns3="95f75ec4-18a7-47b8-bf51-43214cee73c6" targetNamespace="http://schemas.microsoft.com/office/2006/metadata/properties" ma:root="true" ma:fieldsID="56e2e8da82f950e14db16cf692b99408" ns2:_="" ns3:_="">
    <xsd:import namespace="ceb0c3ba-34da-4f8e-820f-473e5691ac93"/>
    <xsd:import namespace="95f75ec4-18a7-47b8-bf51-43214cee73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LengthInSeconds" minOccurs="0"/>
                <xsd:element ref="ns3:MediaServiceLocation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b0c3ba-34da-4f8e-820f-473e5691ac9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f3679419-6f59-469c-8c6d-ff916994760b}" ma:internalName="TaxCatchAll" ma:showField="CatchAllData" ma:web="ceb0c3ba-34da-4f8e-820f-473e5691ac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75ec4-18a7-47b8-bf51-43214cee73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51c8b38f-8163-4752-a832-eb31b12922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AAB77C9-F236-42C1-829A-F94CF9ADFAB4}">
  <ds:schemaRefs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95f75ec4-18a7-47b8-bf51-43214cee73c6"/>
    <ds:schemaRef ds:uri="ceb0c3ba-34da-4f8e-820f-473e5691ac93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ACFD2F8-16A0-4FB4-A26F-3C97AC5C1A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eb0c3ba-34da-4f8e-820f-473e5691ac93"/>
    <ds:schemaRef ds:uri="95f75ec4-18a7-47b8-bf51-43214cee73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D06333E-AAC1-4B6E-8D98-11D5906DDE0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tf16411242_win32</Template>
  <TotalTime>6599</TotalTime>
  <Words>64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DT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Grace Darling</dc:title>
  <dc:creator>Clare</dc:creator>
  <cp:lastModifiedBy>M Goodall</cp:lastModifiedBy>
  <cp:revision>179</cp:revision>
  <cp:lastPrinted>2022-03-17T10:55:48Z</cp:lastPrinted>
  <dcterms:created xsi:type="dcterms:W3CDTF">2021-02-28T08:04:57Z</dcterms:created>
  <dcterms:modified xsi:type="dcterms:W3CDTF">2023-09-18T19:03:21Z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0x01010080064F0A851E4A4CA48C8FD0AE853202</vt:lpwstr>
  </property>
  <property fmtid="{D5CDD505-2E9C-101B-9397-08002B2CF9AE}" pid="3" name="MediaServiceImageTags">
    <vt:lpwstr/>
  </property>
</Properties>
</file>