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7"/>
  </p:notesMasterIdLst>
  <p:handoutMasterIdLst>
    <p:handoutMasterId r:id="rId8"/>
  </p:handoutMasterIdLst>
  <p:sldIdLst>
    <p:sldId id="261" r:id="rId5"/>
    <p:sldId id="262" r:id="rId6"/>
  </p:sldIdLst>
  <p:sldSz cx="12192000" cy="6858000"/>
  <p:notesSz cx="6797675" cy="9926638"/>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C6D82"/>
    <a:srgbClr val="F2C020"/>
    <a:srgbClr val="454D55"/>
    <a:srgbClr val="E8611D"/>
    <a:srgbClr val="81BF3B"/>
    <a:srgbClr val="F39D21"/>
    <a:srgbClr val="BAC82F"/>
    <a:srgbClr val="6F0066"/>
    <a:srgbClr val="40347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531D92-7AA1-4AA5-B6A4-72C0B54F4EFC}" v="47" dt="2023-09-07T09:50:41.758"/>
    <p1510:client id="{680B6822-CC48-F908-FB39-A5556B9A914A}" v="70" dt="2023-09-07T09:58:47.609"/>
    <p1510:client id="{789F7EB4-6130-C594-EC6A-DF825350B906}" v="1" dt="2023-09-07T11:01:27.396"/>
  </p1510:revLst>
</p1510:revInfo>
</file>

<file path=ppt/tableStyles.xml><?xml version="1.0" encoding="utf-8"?>
<a:tblStyleLst xmlns:a="http://schemas.openxmlformats.org/drawingml/2006/main" def="{616DA210-FB5B-4158-B5E0-FEB733F419B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80" d="100"/>
          <a:sy n="80" d="100"/>
        </p:scale>
        <p:origin x="754" y="125"/>
      </p:cViewPr>
      <p:guideLst>
        <p:guide orient="horz" pos="2160"/>
        <p:guide pos="384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chaela Goodall" userId="S::michaela.goodall@kpja.inmat.org.uk::3c5e853d-811a-49f2-a501-0cd6b80b86e1" providerId="AD" clId="Web-{789F7EB4-6130-C594-EC6A-DF825350B906}"/>
    <pc:docChg chg="modSld">
      <pc:chgData name="Michaela Goodall" userId="S::michaela.goodall@kpja.inmat.org.uk::3c5e853d-811a-49f2-a501-0cd6b80b86e1" providerId="AD" clId="Web-{789F7EB4-6130-C594-EC6A-DF825350B906}" dt="2023-09-07T11:01:27.396" v="0"/>
      <pc:docMkLst>
        <pc:docMk/>
      </pc:docMkLst>
      <pc:sldChg chg="addSp delSp modSp">
        <pc:chgData name="Michaela Goodall" userId="S::michaela.goodall@kpja.inmat.org.uk::3c5e853d-811a-49f2-a501-0cd6b80b86e1" providerId="AD" clId="Web-{789F7EB4-6130-C594-EC6A-DF825350B906}" dt="2023-09-07T11:01:27.396" v="0"/>
        <pc:sldMkLst>
          <pc:docMk/>
          <pc:sldMk cId="4013109569" sldId="262"/>
        </pc:sldMkLst>
        <pc:spChg chg="add mod">
          <ac:chgData name="Michaela Goodall" userId="S::michaela.goodall@kpja.inmat.org.uk::3c5e853d-811a-49f2-a501-0cd6b80b86e1" providerId="AD" clId="Web-{789F7EB4-6130-C594-EC6A-DF825350B906}" dt="2023-09-07T11:01:27.396" v="0"/>
          <ac:spMkLst>
            <pc:docMk/>
            <pc:sldMk cId="4013109569" sldId="262"/>
            <ac:spMk id="9" creationId="{7D8FC328-14AE-9F6E-FD05-5F9F22D6279A}"/>
          </ac:spMkLst>
        </pc:spChg>
        <pc:spChg chg="del">
          <ac:chgData name="Michaela Goodall" userId="S::michaela.goodall@kpja.inmat.org.uk::3c5e853d-811a-49f2-a501-0cd6b80b86e1" providerId="AD" clId="Web-{789F7EB4-6130-C594-EC6A-DF825350B906}" dt="2023-09-07T11:01:27.396" v="0"/>
          <ac:spMkLst>
            <pc:docMk/>
            <pc:sldMk cId="4013109569" sldId="262"/>
            <ac:spMk id="17" creationId="{23EC9B52-9AE5-4103-B0FE-093F00C5AEA2}"/>
          </ac:spMkLst>
        </pc:spChg>
      </pc:sldChg>
    </pc:docChg>
  </pc:docChgLst>
  <pc:docChgLst>
    <pc:chgData name="Tanya Peacock" userId="S::tanya.peacock@kpja.inmat.org.uk::2160841a-ac11-4bdf-a7ba-45423686ff10" providerId="AD" clId="Web-{1B531D92-7AA1-4AA5-B6A4-72C0B54F4EFC}"/>
    <pc:docChg chg="modSld">
      <pc:chgData name="Tanya Peacock" userId="S::tanya.peacock@kpja.inmat.org.uk::2160841a-ac11-4bdf-a7ba-45423686ff10" providerId="AD" clId="Web-{1B531D92-7AA1-4AA5-B6A4-72C0B54F4EFC}" dt="2023-09-07T09:50:41.758" v="46" actId="20577"/>
      <pc:docMkLst>
        <pc:docMk/>
      </pc:docMkLst>
      <pc:sldChg chg="addSp delSp modSp">
        <pc:chgData name="Tanya Peacock" userId="S::tanya.peacock@kpja.inmat.org.uk::2160841a-ac11-4bdf-a7ba-45423686ff10" providerId="AD" clId="Web-{1B531D92-7AA1-4AA5-B6A4-72C0B54F4EFC}" dt="2023-09-07T09:49:40.568" v="45" actId="20577"/>
        <pc:sldMkLst>
          <pc:docMk/>
          <pc:sldMk cId="2756467734" sldId="261"/>
        </pc:sldMkLst>
        <pc:spChg chg="mod">
          <ac:chgData name="Tanya Peacock" userId="S::tanya.peacock@kpja.inmat.org.uk::2160841a-ac11-4bdf-a7ba-45423686ff10" providerId="AD" clId="Web-{1B531D92-7AA1-4AA5-B6A4-72C0B54F4EFC}" dt="2023-09-07T09:49:40.568" v="45" actId="20577"/>
          <ac:spMkLst>
            <pc:docMk/>
            <pc:sldMk cId="2756467734" sldId="261"/>
            <ac:spMk id="2" creationId="{00000000-0000-0000-0000-000000000000}"/>
          </ac:spMkLst>
        </pc:spChg>
        <pc:spChg chg="del">
          <ac:chgData name="Tanya Peacock" userId="S::tanya.peacock@kpja.inmat.org.uk::2160841a-ac11-4bdf-a7ba-45423686ff10" providerId="AD" clId="Web-{1B531D92-7AA1-4AA5-B6A4-72C0B54F4EFC}" dt="2023-09-07T09:49:02.020" v="29"/>
          <ac:spMkLst>
            <pc:docMk/>
            <pc:sldMk cId="2756467734" sldId="261"/>
            <ac:spMk id="5" creationId="{00000000-0000-0000-0000-000000000000}"/>
          </ac:spMkLst>
        </pc:spChg>
        <pc:spChg chg="mod">
          <ac:chgData name="Tanya Peacock" userId="S::tanya.peacock@kpja.inmat.org.uk::2160841a-ac11-4bdf-a7ba-45423686ff10" providerId="AD" clId="Web-{1B531D92-7AA1-4AA5-B6A4-72C0B54F4EFC}" dt="2023-09-07T09:45:13.481" v="0" actId="1076"/>
          <ac:spMkLst>
            <pc:docMk/>
            <pc:sldMk cId="2756467734" sldId="261"/>
            <ac:spMk id="14" creationId="{00000000-0000-0000-0000-000000000000}"/>
          </ac:spMkLst>
        </pc:spChg>
        <pc:spChg chg="add del mod">
          <ac:chgData name="Tanya Peacock" userId="S::tanya.peacock@kpja.inmat.org.uk::2160841a-ac11-4bdf-a7ba-45423686ff10" providerId="AD" clId="Web-{1B531D92-7AA1-4AA5-B6A4-72C0B54F4EFC}" dt="2023-09-07T09:45:26.029" v="5"/>
          <ac:spMkLst>
            <pc:docMk/>
            <pc:sldMk cId="2756467734" sldId="261"/>
            <ac:spMk id="15" creationId="{F65E3BB0-EF21-28DD-80C7-7838F3F6DDE2}"/>
          </ac:spMkLst>
        </pc:spChg>
        <pc:spChg chg="del">
          <ac:chgData name="Tanya Peacock" userId="S::tanya.peacock@kpja.inmat.org.uk::2160841a-ac11-4bdf-a7ba-45423686ff10" providerId="AD" clId="Web-{1B531D92-7AA1-4AA5-B6A4-72C0B54F4EFC}" dt="2023-09-07T09:46:50.094" v="26"/>
          <ac:spMkLst>
            <pc:docMk/>
            <pc:sldMk cId="2756467734" sldId="261"/>
            <ac:spMk id="17" creationId="{00000000-0000-0000-0000-000000000000}"/>
          </ac:spMkLst>
        </pc:spChg>
        <pc:spChg chg="add del mod">
          <ac:chgData name="Tanya Peacock" userId="S::tanya.peacock@kpja.inmat.org.uk::2160841a-ac11-4bdf-a7ba-45423686ff10" providerId="AD" clId="Web-{1B531D92-7AA1-4AA5-B6A4-72C0B54F4EFC}" dt="2023-09-07T09:45:52.483" v="13"/>
          <ac:spMkLst>
            <pc:docMk/>
            <pc:sldMk cId="2756467734" sldId="261"/>
            <ac:spMk id="22" creationId="{22AC3B91-B70F-213E-4C93-472D7633BE94}"/>
          </ac:spMkLst>
        </pc:spChg>
        <pc:spChg chg="add mod">
          <ac:chgData name="Tanya Peacock" userId="S::tanya.peacock@kpja.inmat.org.uk::2160841a-ac11-4bdf-a7ba-45423686ff10" providerId="AD" clId="Web-{1B531D92-7AA1-4AA5-B6A4-72C0B54F4EFC}" dt="2023-09-07T09:46:18.421" v="23" actId="20577"/>
          <ac:spMkLst>
            <pc:docMk/>
            <pc:sldMk cId="2756467734" sldId="261"/>
            <ac:spMk id="26" creationId="{A1307B5C-9940-F761-6F43-69F391AC25F5}"/>
          </ac:spMkLst>
        </pc:spChg>
        <pc:spChg chg="add mod">
          <ac:chgData name="Tanya Peacock" userId="S::tanya.peacock@kpja.inmat.org.uk::2160841a-ac11-4bdf-a7ba-45423686ff10" providerId="AD" clId="Web-{1B531D92-7AA1-4AA5-B6A4-72C0B54F4EFC}" dt="2023-09-07T09:46:36.422" v="25" actId="1076"/>
          <ac:spMkLst>
            <pc:docMk/>
            <pc:sldMk cId="2756467734" sldId="261"/>
            <ac:spMk id="28" creationId="{F558F4A1-50B7-D620-C8A0-28D7D60007DE}"/>
          </ac:spMkLst>
        </pc:spChg>
        <pc:spChg chg="add mod">
          <ac:chgData name="Tanya Peacock" userId="S::tanya.peacock@kpja.inmat.org.uk::2160841a-ac11-4bdf-a7ba-45423686ff10" providerId="AD" clId="Web-{1B531D92-7AA1-4AA5-B6A4-72C0B54F4EFC}" dt="2023-09-07T09:46:50.094" v="26"/>
          <ac:spMkLst>
            <pc:docMk/>
            <pc:sldMk cId="2756467734" sldId="261"/>
            <ac:spMk id="34" creationId="{19824B44-53B8-54A0-E61C-E224D762C957}"/>
          </ac:spMkLst>
        </pc:spChg>
        <pc:spChg chg="add mod">
          <ac:chgData name="Tanya Peacock" userId="S::tanya.peacock@kpja.inmat.org.uk::2160841a-ac11-4bdf-a7ba-45423686ff10" providerId="AD" clId="Web-{1B531D92-7AA1-4AA5-B6A4-72C0B54F4EFC}" dt="2023-09-07T09:46:57.891" v="28" actId="1076"/>
          <ac:spMkLst>
            <pc:docMk/>
            <pc:sldMk cId="2756467734" sldId="261"/>
            <ac:spMk id="38" creationId="{9F93E58D-ABF3-FCDF-DF8B-1D2BB07D3E57}"/>
          </ac:spMkLst>
        </pc:spChg>
        <pc:spChg chg="add mod">
          <ac:chgData name="Tanya Peacock" userId="S::tanya.peacock@kpja.inmat.org.uk::2160841a-ac11-4bdf-a7ba-45423686ff10" providerId="AD" clId="Web-{1B531D92-7AA1-4AA5-B6A4-72C0B54F4EFC}" dt="2023-09-07T09:49:37.084" v="44" actId="20577"/>
          <ac:spMkLst>
            <pc:docMk/>
            <pc:sldMk cId="2756467734" sldId="261"/>
            <ac:spMk id="61" creationId="{B3D64106-B050-B638-3299-0DB6DFD056E1}"/>
          </ac:spMkLst>
        </pc:spChg>
        <pc:spChg chg="add mod">
          <ac:chgData name="Tanya Peacock" userId="S::tanya.peacock@kpja.inmat.org.uk::2160841a-ac11-4bdf-a7ba-45423686ff10" providerId="AD" clId="Web-{1B531D92-7AA1-4AA5-B6A4-72C0B54F4EFC}" dt="2023-09-07T09:49:16.927" v="33" actId="1076"/>
          <ac:spMkLst>
            <pc:docMk/>
            <pc:sldMk cId="2756467734" sldId="261"/>
            <ac:spMk id="63" creationId="{D7132357-D398-99FF-1467-0A744A3F5E36}"/>
          </ac:spMkLst>
        </pc:spChg>
        <pc:graphicFrameChg chg="add del mod">
          <ac:chgData name="Tanya Peacock" userId="S::tanya.peacock@kpja.inmat.org.uk::2160841a-ac11-4bdf-a7ba-45423686ff10" providerId="AD" clId="Web-{1B531D92-7AA1-4AA5-B6A4-72C0B54F4EFC}" dt="2023-09-07T09:45:26.029" v="6"/>
          <ac:graphicFrameMkLst>
            <pc:docMk/>
            <pc:sldMk cId="2756467734" sldId="261"/>
            <ac:graphicFrameMk id="12" creationId="{B897F466-8778-0522-478D-7125EE3E80E9}"/>
          </ac:graphicFrameMkLst>
        </pc:graphicFrameChg>
        <pc:graphicFrameChg chg="add del mod modGraphic">
          <ac:chgData name="Tanya Peacock" userId="S::tanya.peacock@kpja.inmat.org.uk::2160841a-ac11-4bdf-a7ba-45423686ff10" providerId="AD" clId="Web-{1B531D92-7AA1-4AA5-B6A4-72C0B54F4EFC}" dt="2023-09-07T09:45:52.483" v="14"/>
          <ac:graphicFrameMkLst>
            <pc:docMk/>
            <pc:sldMk cId="2756467734" sldId="261"/>
            <ac:graphicFrameMk id="21" creationId="{1A349445-4694-20D9-DDDC-ED54B813D501}"/>
          </ac:graphicFrameMkLst>
        </pc:graphicFrameChg>
      </pc:sldChg>
      <pc:sldChg chg="modSp">
        <pc:chgData name="Tanya Peacock" userId="S::tanya.peacock@kpja.inmat.org.uk::2160841a-ac11-4bdf-a7ba-45423686ff10" providerId="AD" clId="Web-{1B531D92-7AA1-4AA5-B6A4-72C0B54F4EFC}" dt="2023-09-07T09:50:41.758" v="46" actId="20577"/>
        <pc:sldMkLst>
          <pc:docMk/>
          <pc:sldMk cId="4013109569" sldId="262"/>
        </pc:sldMkLst>
        <pc:spChg chg="mod">
          <ac:chgData name="Tanya Peacock" userId="S::tanya.peacock@kpja.inmat.org.uk::2160841a-ac11-4bdf-a7ba-45423686ff10" providerId="AD" clId="Web-{1B531D92-7AA1-4AA5-B6A4-72C0B54F4EFC}" dt="2023-09-07T09:50:41.758" v="46" actId="20577"/>
          <ac:spMkLst>
            <pc:docMk/>
            <pc:sldMk cId="4013109569" sldId="262"/>
            <ac:spMk id="7" creationId="{452F7848-F2A2-433D-84DC-4B1E33F91B30}"/>
          </ac:spMkLst>
        </pc:spChg>
      </pc:sldChg>
    </pc:docChg>
  </pc:docChgLst>
  <pc:docChgLst>
    <pc:chgData name="Michaela Goodall" userId="S::michaela.goodall@kpja.inmat.org.uk::3c5e853d-811a-49f2-a501-0cd6b80b86e1" providerId="AD" clId="Web-{680B6822-CC48-F908-FB39-A5556B9A914A}"/>
    <pc:docChg chg="modSld">
      <pc:chgData name="Michaela Goodall" userId="S::michaela.goodall@kpja.inmat.org.uk::3c5e853d-811a-49f2-a501-0cd6b80b86e1" providerId="AD" clId="Web-{680B6822-CC48-F908-FB39-A5556B9A914A}" dt="2023-09-07T09:58:47.609" v="40"/>
      <pc:docMkLst>
        <pc:docMk/>
      </pc:docMkLst>
      <pc:sldChg chg="addSp delSp modSp">
        <pc:chgData name="Michaela Goodall" userId="S::michaela.goodall@kpja.inmat.org.uk::3c5e853d-811a-49f2-a501-0cd6b80b86e1" providerId="AD" clId="Web-{680B6822-CC48-F908-FB39-A5556B9A914A}" dt="2023-09-07T09:58:47.609" v="40"/>
        <pc:sldMkLst>
          <pc:docMk/>
          <pc:sldMk cId="4013109569" sldId="262"/>
        </pc:sldMkLst>
        <pc:spChg chg="add del mod">
          <ac:chgData name="Michaela Goodall" userId="S::michaela.goodall@kpja.inmat.org.uk::3c5e853d-811a-49f2-a501-0cd6b80b86e1" providerId="AD" clId="Web-{680B6822-CC48-F908-FB39-A5556B9A914A}" dt="2023-09-07T09:58:47.609" v="40"/>
          <ac:spMkLst>
            <pc:docMk/>
            <pc:sldMk cId="4013109569" sldId="262"/>
            <ac:spMk id="9" creationId="{A24CEA70-C095-94FE-927C-18687F3DE947}"/>
          </ac:spMkLst>
        </pc:spChg>
        <pc:spChg chg="del">
          <ac:chgData name="Michaela Goodall" userId="S::michaela.goodall@kpja.inmat.org.uk::3c5e853d-811a-49f2-a501-0cd6b80b86e1" providerId="AD" clId="Web-{680B6822-CC48-F908-FB39-A5556B9A914A}" dt="2023-09-07T09:58:43.859" v="39"/>
          <ac:spMkLst>
            <pc:docMk/>
            <pc:sldMk cId="4013109569" sldId="262"/>
            <ac:spMk id="45" creationId="{1E6ACE76-A938-44EE-91CB-BF5110F0F38F}"/>
          </ac:spMkLst>
        </pc:spChg>
        <pc:spChg chg="mod">
          <ac:chgData name="Michaela Goodall" userId="S::michaela.goodall@kpja.inmat.org.uk::3c5e853d-811a-49f2-a501-0cd6b80b86e1" providerId="AD" clId="Web-{680B6822-CC48-F908-FB39-A5556B9A914A}" dt="2023-09-07T09:58:37.046" v="38" actId="20577"/>
          <ac:spMkLst>
            <pc:docMk/>
            <pc:sldMk cId="4013109569" sldId="262"/>
            <ac:spMk id="58" creationId="{B3E38B08-D24A-49D2-9E8A-11EF458E82A5}"/>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6946843-D728-40C3-A235-5106A1741A9B}"/>
              </a:ext>
            </a:extLst>
          </p:cNvPr>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pPr rtl="0"/>
            <a:endParaRPr lang="en-GB" noProof="1"/>
          </a:p>
        </p:txBody>
      </p:sp>
      <p:sp>
        <p:nvSpPr>
          <p:cNvPr id="3" name="Date Placeholder 2">
            <a:extLst>
              <a:ext uri="{FF2B5EF4-FFF2-40B4-BE49-F238E27FC236}">
                <a16:creationId xmlns:a16="http://schemas.microsoft.com/office/drawing/2014/main" id="{CFFA6704-C5B9-427A-B786-BF9D9A6F1B83}"/>
              </a:ext>
            </a:extLst>
          </p:cNvPr>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pPr rtl="0"/>
            <a:fld id="{37000810-46A0-4D1C-B9D9-C114C575E055}" type="datetime1">
              <a:rPr lang="en-GB" noProof="1" dirty="0" smtClean="0"/>
              <a:t>11/09/2023</a:t>
            </a:fld>
            <a:endParaRPr lang="en-GB" noProof="1"/>
          </a:p>
        </p:txBody>
      </p:sp>
      <p:sp>
        <p:nvSpPr>
          <p:cNvPr id="4" name="Footer Placeholder 3">
            <a:extLst>
              <a:ext uri="{FF2B5EF4-FFF2-40B4-BE49-F238E27FC236}">
                <a16:creationId xmlns:a16="http://schemas.microsoft.com/office/drawing/2014/main" id="{625E4186-AC94-42CF-A09B-E291117BABF9}"/>
              </a:ext>
            </a:extLst>
          </p:cNvPr>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pPr rtl="0"/>
            <a:endParaRPr lang="en-GB" noProof="1"/>
          </a:p>
        </p:txBody>
      </p:sp>
      <p:sp>
        <p:nvSpPr>
          <p:cNvPr id="5" name="Slide Number Placeholder 4">
            <a:extLst>
              <a:ext uri="{FF2B5EF4-FFF2-40B4-BE49-F238E27FC236}">
                <a16:creationId xmlns:a16="http://schemas.microsoft.com/office/drawing/2014/main" id="{5DBE12EB-D4BD-49CA-9FC4-5C9A4F4F7E29}"/>
              </a:ext>
            </a:extLst>
          </p:cNvPr>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pPr rtl="0"/>
            <a:fld id="{45371C06-22B2-4805-8A74-E63609FE61CE}" type="slidenum">
              <a:rPr lang="en-GB" noProof="1" dirty="0" smtClean="0"/>
              <a:t>‹#›</a:t>
            </a:fld>
            <a:endParaRPr lang="en-GB" noProof="1"/>
          </a:p>
        </p:txBody>
      </p:sp>
    </p:spTree>
    <p:extLst>
      <p:ext uri="{BB962C8B-B14F-4D97-AF65-F5344CB8AC3E}">
        <p14:creationId xmlns:p14="http://schemas.microsoft.com/office/powerpoint/2010/main" val="259665859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pPr rtl="0"/>
            <a:endParaRPr lang="en-GB" noProof="1"/>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pPr rtl="0"/>
            <a:fld id="{82627EFA-81CA-4EC9-93AC-F9F36BB45D64}" type="datetime1">
              <a:rPr lang="en-GB" noProof="1" dirty="0" smtClean="0"/>
              <a:t>11/09/2023</a:t>
            </a:fld>
            <a:endParaRPr lang="en-GB" noProof="1"/>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pPr rtl="0"/>
            <a:endParaRPr lang="en-GB" noProof="1"/>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rtl="0"/>
            <a:r>
              <a:rPr lang="en-GB" noProof="1"/>
              <a:t>Edit Master text styles</a:t>
            </a:r>
          </a:p>
          <a:p>
            <a:pPr lvl="1" rtl="0"/>
            <a:r>
              <a:rPr lang="en-GB" noProof="1"/>
              <a:t>Second level</a:t>
            </a:r>
          </a:p>
          <a:p>
            <a:pPr lvl="2" rtl="0"/>
            <a:r>
              <a:rPr lang="en-GB" noProof="1"/>
              <a:t>Third level</a:t>
            </a:r>
          </a:p>
          <a:p>
            <a:pPr lvl="3" rtl="0"/>
            <a:r>
              <a:rPr lang="en-GB" noProof="1"/>
              <a:t>Quarter level</a:t>
            </a:r>
          </a:p>
          <a:p>
            <a:pPr lvl="4" rtl="0"/>
            <a:r>
              <a:rPr lang="en-GB" noProof="1"/>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pPr rtl="0"/>
            <a:endParaRPr lang="en-GB" noProof="1"/>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pPr rtl="0"/>
            <a:fld id="{5A14970C-3301-4DD8-87C8-448E3F893981}" type="slidenum">
              <a:rPr lang="en-GB" noProof="1" dirty="0" smtClean="0"/>
              <a:t>‹#›</a:t>
            </a:fld>
            <a:endParaRPr lang="en-GB" noProof="1"/>
          </a:p>
        </p:txBody>
      </p:sp>
    </p:spTree>
    <p:extLst>
      <p:ext uri="{BB962C8B-B14F-4D97-AF65-F5344CB8AC3E}">
        <p14:creationId xmlns:p14="http://schemas.microsoft.com/office/powerpoint/2010/main" val="337283926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569A71A3-950D-4899-B79B-35F2758BD331}"/>
              </a:ext>
            </a:extLst>
          </p:cNvPr>
          <p:cNvGrpSpPr/>
          <p:nvPr userDrawn="1"/>
        </p:nvGrpSpPr>
        <p:grpSpPr>
          <a:xfrm>
            <a:off x="0" y="1207336"/>
            <a:ext cx="12192000" cy="4467863"/>
            <a:chOff x="0" y="1207336"/>
            <a:chExt cx="12192000" cy="4467863"/>
          </a:xfrm>
        </p:grpSpPr>
        <p:sp>
          <p:nvSpPr>
            <p:cNvPr id="33" name="Flowchart: Delay 24">
              <a:extLst>
                <a:ext uri="{FF2B5EF4-FFF2-40B4-BE49-F238E27FC236}">
                  <a16:creationId xmlns:a16="http://schemas.microsoft.com/office/drawing/2014/main" id="{928187B2-0394-40AE-9F9C-6682AC71596C}"/>
                </a:ext>
              </a:extLst>
            </p:cNvPr>
            <p:cNvSpPr/>
            <p:nvPr userDrawn="1"/>
          </p:nvSpPr>
          <p:spPr>
            <a:xfrm flipH="1">
              <a:off x="2613003" y="3441616"/>
              <a:ext cx="1849273" cy="2052000"/>
            </a:xfrm>
            <a:custGeom>
              <a:avLst/>
              <a:gdLst>
                <a:gd name="connsiteX0" fmla="*/ 0 w 2066400"/>
                <a:gd name="connsiteY0" fmla="*/ 0 h 2422800"/>
                <a:gd name="connsiteX1" fmla="*/ 1033200 w 2066400"/>
                <a:gd name="connsiteY1" fmla="*/ 0 h 2422800"/>
                <a:gd name="connsiteX2" fmla="*/ 2066400 w 2066400"/>
                <a:gd name="connsiteY2" fmla="*/ 1211400 h 2422800"/>
                <a:gd name="connsiteX3" fmla="*/ 1033200 w 2066400"/>
                <a:gd name="connsiteY3" fmla="*/ 2422800 h 2422800"/>
                <a:gd name="connsiteX4" fmla="*/ 0 w 2066400"/>
                <a:gd name="connsiteY4" fmla="*/ 2422800 h 2422800"/>
                <a:gd name="connsiteX5" fmla="*/ 0 w 2066400"/>
                <a:gd name="connsiteY5" fmla="*/ 0 h 2422800"/>
                <a:gd name="connsiteX0" fmla="*/ 7185 w 2073585"/>
                <a:gd name="connsiteY0" fmla="*/ 0 h 2422800"/>
                <a:gd name="connsiteX1" fmla="*/ 1040385 w 2073585"/>
                <a:gd name="connsiteY1" fmla="*/ 0 h 2422800"/>
                <a:gd name="connsiteX2" fmla="*/ 2073585 w 2073585"/>
                <a:gd name="connsiteY2" fmla="*/ 1211400 h 2422800"/>
                <a:gd name="connsiteX3" fmla="*/ 1040385 w 2073585"/>
                <a:gd name="connsiteY3" fmla="*/ 2422800 h 2422800"/>
                <a:gd name="connsiteX4" fmla="*/ 7185 w 2073585"/>
                <a:gd name="connsiteY4" fmla="*/ 2422800 h 2422800"/>
                <a:gd name="connsiteX5" fmla="*/ 0 w 2073585"/>
                <a:gd name="connsiteY5" fmla="*/ 1045208 h 2422800"/>
                <a:gd name="connsiteX6" fmla="*/ 7185 w 2073585"/>
                <a:gd name="connsiteY6" fmla="*/ 0 h 2422800"/>
                <a:gd name="connsiteX0" fmla="*/ 0 w 2073585"/>
                <a:gd name="connsiteY0" fmla="*/ 1045208 h 2422800"/>
                <a:gd name="connsiteX1" fmla="*/ 7185 w 2073585"/>
                <a:gd name="connsiteY1" fmla="*/ 0 h 2422800"/>
                <a:gd name="connsiteX2" fmla="*/ 1040385 w 2073585"/>
                <a:gd name="connsiteY2" fmla="*/ 0 h 2422800"/>
                <a:gd name="connsiteX3" fmla="*/ 2073585 w 2073585"/>
                <a:gd name="connsiteY3" fmla="*/ 1211400 h 2422800"/>
                <a:gd name="connsiteX4" fmla="*/ 1040385 w 2073585"/>
                <a:gd name="connsiteY4" fmla="*/ 2422800 h 2422800"/>
                <a:gd name="connsiteX5" fmla="*/ 7185 w 2073585"/>
                <a:gd name="connsiteY5" fmla="*/ 2422800 h 2422800"/>
                <a:gd name="connsiteX6" fmla="*/ 91440 w 2073585"/>
                <a:gd name="connsiteY6" fmla="*/ 1136648 h 2422800"/>
                <a:gd name="connsiteX0" fmla="*/ 0 w 2073585"/>
                <a:gd name="connsiteY0" fmla="*/ 1045208 h 2422800"/>
                <a:gd name="connsiteX1" fmla="*/ 7185 w 2073585"/>
                <a:gd name="connsiteY1" fmla="*/ 0 h 2422800"/>
                <a:gd name="connsiteX2" fmla="*/ 1040385 w 2073585"/>
                <a:gd name="connsiteY2" fmla="*/ 0 h 2422800"/>
                <a:gd name="connsiteX3" fmla="*/ 2073585 w 2073585"/>
                <a:gd name="connsiteY3" fmla="*/ 1211400 h 2422800"/>
                <a:gd name="connsiteX4" fmla="*/ 1040385 w 2073585"/>
                <a:gd name="connsiteY4" fmla="*/ 2422800 h 2422800"/>
                <a:gd name="connsiteX5" fmla="*/ 7185 w 2073585"/>
                <a:gd name="connsiteY5" fmla="*/ 2422800 h 2422800"/>
                <a:gd name="connsiteX0" fmla="*/ 0 w 2066400"/>
                <a:gd name="connsiteY0" fmla="*/ 0 h 2422800"/>
                <a:gd name="connsiteX1" fmla="*/ 1033200 w 2066400"/>
                <a:gd name="connsiteY1" fmla="*/ 0 h 2422800"/>
                <a:gd name="connsiteX2" fmla="*/ 2066400 w 2066400"/>
                <a:gd name="connsiteY2" fmla="*/ 1211400 h 2422800"/>
                <a:gd name="connsiteX3" fmla="*/ 1033200 w 2066400"/>
                <a:gd name="connsiteY3" fmla="*/ 2422800 h 2422800"/>
                <a:gd name="connsiteX4" fmla="*/ 0 w 2066400"/>
                <a:gd name="connsiteY4" fmla="*/ 2422800 h 2422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6400" h="2422800">
                  <a:moveTo>
                    <a:pt x="0" y="0"/>
                  </a:moveTo>
                  <a:lnTo>
                    <a:pt x="1033200" y="0"/>
                  </a:lnTo>
                  <a:cubicBezTo>
                    <a:pt x="1603821" y="0"/>
                    <a:pt x="2066400" y="542362"/>
                    <a:pt x="2066400" y="1211400"/>
                  </a:cubicBezTo>
                  <a:cubicBezTo>
                    <a:pt x="2066400" y="1880438"/>
                    <a:pt x="1603821" y="2422800"/>
                    <a:pt x="1033200" y="2422800"/>
                  </a:cubicBezTo>
                  <a:lnTo>
                    <a:pt x="0" y="2422800"/>
                  </a:lnTo>
                </a:path>
              </a:pathLst>
            </a:custGeom>
            <a:noFill/>
            <a:ln w="3556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1"/>
            </a:p>
          </p:txBody>
        </p:sp>
        <p:sp>
          <p:nvSpPr>
            <p:cNvPr id="25" name="Flowchart: Delay 24">
              <a:extLst>
                <a:ext uri="{FF2B5EF4-FFF2-40B4-BE49-F238E27FC236}">
                  <a16:creationId xmlns:a16="http://schemas.microsoft.com/office/drawing/2014/main" id="{355D9AC9-E7B7-459E-925B-0047C675B750}"/>
                </a:ext>
              </a:extLst>
            </p:cNvPr>
            <p:cNvSpPr/>
            <p:nvPr userDrawn="1"/>
          </p:nvSpPr>
          <p:spPr>
            <a:xfrm>
              <a:off x="9491472" y="1379494"/>
              <a:ext cx="1849273" cy="2052000"/>
            </a:xfrm>
            <a:custGeom>
              <a:avLst/>
              <a:gdLst>
                <a:gd name="connsiteX0" fmla="*/ 0 w 2066400"/>
                <a:gd name="connsiteY0" fmla="*/ 0 h 2422800"/>
                <a:gd name="connsiteX1" fmla="*/ 1033200 w 2066400"/>
                <a:gd name="connsiteY1" fmla="*/ 0 h 2422800"/>
                <a:gd name="connsiteX2" fmla="*/ 2066400 w 2066400"/>
                <a:gd name="connsiteY2" fmla="*/ 1211400 h 2422800"/>
                <a:gd name="connsiteX3" fmla="*/ 1033200 w 2066400"/>
                <a:gd name="connsiteY3" fmla="*/ 2422800 h 2422800"/>
                <a:gd name="connsiteX4" fmla="*/ 0 w 2066400"/>
                <a:gd name="connsiteY4" fmla="*/ 2422800 h 2422800"/>
                <a:gd name="connsiteX5" fmla="*/ 0 w 2066400"/>
                <a:gd name="connsiteY5" fmla="*/ 0 h 2422800"/>
                <a:gd name="connsiteX0" fmla="*/ 7185 w 2073585"/>
                <a:gd name="connsiteY0" fmla="*/ 0 h 2422800"/>
                <a:gd name="connsiteX1" fmla="*/ 1040385 w 2073585"/>
                <a:gd name="connsiteY1" fmla="*/ 0 h 2422800"/>
                <a:gd name="connsiteX2" fmla="*/ 2073585 w 2073585"/>
                <a:gd name="connsiteY2" fmla="*/ 1211400 h 2422800"/>
                <a:gd name="connsiteX3" fmla="*/ 1040385 w 2073585"/>
                <a:gd name="connsiteY3" fmla="*/ 2422800 h 2422800"/>
                <a:gd name="connsiteX4" fmla="*/ 7185 w 2073585"/>
                <a:gd name="connsiteY4" fmla="*/ 2422800 h 2422800"/>
                <a:gd name="connsiteX5" fmla="*/ 0 w 2073585"/>
                <a:gd name="connsiteY5" fmla="*/ 1045208 h 2422800"/>
                <a:gd name="connsiteX6" fmla="*/ 7185 w 2073585"/>
                <a:gd name="connsiteY6" fmla="*/ 0 h 2422800"/>
                <a:gd name="connsiteX0" fmla="*/ 0 w 2073585"/>
                <a:gd name="connsiteY0" fmla="*/ 1045208 h 2422800"/>
                <a:gd name="connsiteX1" fmla="*/ 7185 w 2073585"/>
                <a:gd name="connsiteY1" fmla="*/ 0 h 2422800"/>
                <a:gd name="connsiteX2" fmla="*/ 1040385 w 2073585"/>
                <a:gd name="connsiteY2" fmla="*/ 0 h 2422800"/>
                <a:gd name="connsiteX3" fmla="*/ 2073585 w 2073585"/>
                <a:gd name="connsiteY3" fmla="*/ 1211400 h 2422800"/>
                <a:gd name="connsiteX4" fmla="*/ 1040385 w 2073585"/>
                <a:gd name="connsiteY4" fmla="*/ 2422800 h 2422800"/>
                <a:gd name="connsiteX5" fmla="*/ 7185 w 2073585"/>
                <a:gd name="connsiteY5" fmla="*/ 2422800 h 2422800"/>
                <a:gd name="connsiteX6" fmla="*/ 91440 w 2073585"/>
                <a:gd name="connsiteY6" fmla="*/ 1136648 h 2422800"/>
                <a:gd name="connsiteX0" fmla="*/ 0 w 2073585"/>
                <a:gd name="connsiteY0" fmla="*/ 1045208 h 2422800"/>
                <a:gd name="connsiteX1" fmla="*/ 7185 w 2073585"/>
                <a:gd name="connsiteY1" fmla="*/ 0 h 2422800"/>
                <a:gd name="connsiteX2" fmla="*/ 1040385 w 2073585"/>
                <a:gd name="connsiteY2" fmla="*/ 0 h 2422800"/>
                <a:gd name="connsiteX3" fmla="*/ 2073585 w 2073585"/>
                <a:gd name="connsiteY3" fmla="*/ 1211400 h 2422800"/>
                <a:gd name="connsiteX4" fmla="*/ 1040385 w 2073585"/>
                <a:gd name="connsiteY4" fmla="*/ 2422800 h 2422800"/>
                <a:gd name="connsiteX5" fmla="*/ 7185 w 2073585"/>
                <a:gd name="connsiteY5" fmla="*/ 2422800 h 2422800"/>
                <a:gd name="connsiteX0" fmla="*/ 0 w 2066400"/>
                <a:gd name="connsiteY0" fmla="*/ 0 h 2422800"/>
                <a:gd name="connsiteX1" fmla="*/ 1033200 w 2066400"/>
                <a:gd name="connsiteY1" fmla="*/ 0 h 2422800"/>
                <a:gd name="connsiteX2" fmla="*/ 2066400 w 2066400"/>
                <a:gd name="connsiteY2" fmla="*/ 1211400 h 2422800"/>
                <a:gd name="connsiteX3" fmla="*/ 1033200 w 2066400"/>
                <a:gd name="connsiteY3" fmla="*/ 2422800 h 2422800"/>
                <a:gd name="connsiteX4" fmla="*/ 0 w 2066400"/>
                <a:gd name="connsiteY4" fmla="*/ 2422800 h 2422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6400" h="2422800">
                  <a:moveTo>
                    <a:pt x="0" y="0"/>
                  </a:moveTo>
                  <a:lnTo>
                    <a:pt x="1033200" y="0"/>
                  </a:lnTo>
                  <a:cubicBezTo>
                    <a:pt x="1603821" y="0"/>
                    <a:pt x="2066400" y="542362"/>
                    <a:pt x="2066400" y="1211400"/>
                  </a:cubicBezTo>
                  <a:cubicBezTo>
                    <a:pt x="2066400" y="1880438"/>
                    <a:pt x="1603821" y="2422800"/>
                    <a:pt x="1033200" y="2422800"/>
                  </a:cubicBezTo>
                  <a:lnTo>
                    <a:pt x="0" y="2422800"/>
                  </a:lnTo>
                </a:path>
              </a:pathLst>
            </a:custGeom>
            <a:noFill/>
            <a:ln w="355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1"/>
            </a:p>
          </p:txBody>
        </p:sp>
        <p:sp>
          <p:nvSpPr>
            <p:cNvPr id="15" name="Rectangle 14">
              <a:extLst>
                <a:ext uri="{FF2B5EF4-FFF2-40B4-BE49-F238E27FC236}">
                  <a16:creationId xmlns:a16="http://schemas.microsoft.com/office/drawing/2014/main" id="{5302FB5C-BDE1-4891-8E91-CB3F868629BB}"/>
                </a:ext>
              </a:extLst>
            </p:cNvPr>
            <p:cNvSpPr/>
            <p:nvPr userDrawn="1"/>
          </p:nvSpPr>
          <p:spPr>
            <a:xfrm>
              <a:off x="4416552" y="1207336"/>
              <a:ext cx="5074920" cy="356616"/>
            </a:xfrm>
            <a:prstGeom prst="rect">
              <a:avLst/>
            </a:prstGeom>
            <a:gradFill flip="none" rotWithShape="1">
              <a:gsLst>
                <a:gs pos="0">
                  <a:srgbClr val="BAC82F"/>
                </a:gs>
                <a:gs pos="100000">
                  <a:srgbClr val="0C6D8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1"/>
            </a:p>
          </p:txBody>
        </p:sp>
        <p:sp>
          <p:nvSpPr>
            <p:cNvPr id="11" name="Rectangle 10">
              <a:extLst>
                <a:ext uri="{FF2B5EF4-FFF2-40B4-BE49-F238E27FC236}">
                  <a16:creationId xmlns:a16="http://schemas.microsoft.com/office/drawing/2014/main" id="{D09DE4F0-7E7E-4423-A407-CD6485ACBB4F}"/>
                </a:ext>
              </a:extLst>
            </p:cNvPr>
            <p:cNvSpPr/>
            <p:nvPr userDrawn="1"/>
          </p:nvSpPr>
          <p:spPr>
            <a:xfrm>
              <a:off x="0" y="1207336"/>
              <a:ext cx="4416552" cy="356616"/>
            </a:xfrm>
            <a:prstGeom prst="rect">
              <a:avLst/>
            </a:prstGeom>
            <a:gradFill flip="none" rotWithShape="1">
              <a:gsLst>
                <a:gs pos="0">
                  <a:srgbClr val="F2C020"/>
                </a:gs>
                <a:gs pos="100000">
                  <a:srgbClr val="BAC82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1"/>
            </a:p>
          </p:txBody>
        </p:sp>
        <p:sp>
          <p:nvSpPr>
            <p:cNvPr id="28" name="Rectangle 27">
              <a:extLst>
                <a:ext uri="{FF2B5EF4-FFF2-40B4-BE49-F238E27FC236}">
                  <a16:creationId xmlns:a16="http://schemas.microsoft.com/office/drawing/2014/main" id="{4ED74833-8EE3-4FA9-B6D2-03710E410482}"/>
                </a:ext>
              </a:extLst>
            </p:cNvPr>
            <p:cNvSpPr/>
            <p:nvPr userDrawn="1"/>
          </p:nvSpPr>
          <p:spPr>
            <a:xfrm>
              <a:off x="4416552" y="3269385"/>
              <a:ext cx="5074920" cy="356616"/>
            </a:xfrm>
            <a:prstGeom prst="rect">
              <a:avLst/>
            </a:prstGeom>
            <a:gradFill flip="none" rotWithShape="1">
              <a:gsLst>
                <a:gs pos="0">
                  <a:schemeClr val="tx2"/>
                </a:gs>
                <a:gs pos="100000">
                  <a:schemeClr val="tx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1"/>
            </a:p>
          </p:txBody>
        </p:sp>
        <p:sp>
          <p:nvSpPr>
            <p:cNvPr id="37" name="Rectangle 36">
              <a:extLst>
                <a:ext uri="{FF2B5EF4-FFF2-40B4-BE49-F238E27FC236}">
                  <a16:creationId xmlns:a16="http://schemas.microsoft.com/office/drawing/2014/main" id="{94005B59-B78D-469E-BAA4-E7B2A61E103D}"/>
                </a:ext>
              </a:extLst>
            </p:cNvPr>
            <p:cNvSpPr/>
            <p:nvPr userDrawn="1"/>
          </p:nvSpPr>
          <p:spPr>
            <a:xfrm>
              <a:off x="4414968" y="5318583"/>
              <a:ext cx="5074920" cy="356616"/>
            </a:xfrm>
            <a:prstGeom prst="rect">
              <a:avLst/>
            </a:prstGeom>
            <a:gradFill flip="none" rotWithShape="1">
              <a:gsLst>
                <a:gs pos="0">
                  <a:schemeClr val="tx2"/>
                </a:gs>
                <a:gs pos="52000">
                  <a:schemeClr val="accent3"/>
                </a:gs>
                <a:gs pos="100000">
                  <a:srgbClr val="F2C02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1"/>
            </a:p>
          </p:txBody>
        </p:sp>
        <p:sp>
          <p:nvSpPr>
            <p:cNvPr id="64" name="Rectangle 63">
              <a:extLst>
                <a:ext uri="{FF2B5EF4-FFF2-40B4-BE49-F238E27FC236}">
                  <a16:creationId xmlns:a16="http://schemas.microsoft.com/office/drawing/2014/main" id="{40BE4BEF-834D-4D0F-8E96-F1F8E6600C46}"/>
                </a:ext>
              </a:extLst>
            </p:cNvPr>
            <p:cNvSpPr/>
            <p:nvPr userDrawn="1"/>
          </p:nvSpPr>
          <p:spPr>
            <a:xfrm>
              <a:off x="9448800" y="5317275"/>
              <a:ext cx="2743200" cy="356616"/>
            </a:xfrm>
            <a:prstGeom prst="rect">
              <a:avLst/>
            </a:prstGeom>
            <a:gradFill flip="none" rotWithShape="1">
              <a:gsLst>
                <a:gs pos="0">
                  <a:schemeClr val="accent5"/>
                </a:gs>
                <a:gs pos="100000">
                  <a:srgbClr val="F2C02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1"/>
            </a:p>
          </p:txBody>
        </p:sp>
      </p:grpSp>
      <p:sp>
        <p:nvSpPr>
          <p:cNvPr id="2" name="Title 1">
            <a:extLst>
              <a:ext uri="{FF2B5EF4-FFF2-40B4-BE49-F238E27FC236}">
                <a16:creationId xmlns:a16="http://schemas.microsoft.com/office/drawing/2014/main" id="{1A4D6C00-E83E-4187-903F-A0A515BA93F6}"/>
              </a:ext>
            </a:extLst>
          </p:cNvPr>
          <p:cNvSpPr>
            <a:spLocks noGrp="1"/>
          </p:cNvSpPr>
          <p:nvPr>
            <p:ph type="title" hasCustomPrompt="1"/>
          </p:nvPr>
        </p:nvSpPr>
        <p:spPr>
          <a:xfrm>
            <a:off x="462638" y="2079876"/>
            <a:ext cx="3052087" cy="1475598"/>
          </a:xfrm>
        </p:spPr>
        <p:txBody>
          <a:bodyPr lIns="0" tIns="0" rIns="0" bIns="0" rtlCol="0"/>
          <a:lstStyle>
            <a:lvl1pPr>
              <a:defRPr/>
            </a:lvl1pPr>
          </a:lstStyle>
          <a:p>
            <a:pPr rtl="0"/>
            <a:r>
              <a:rPr lang="en-GB" noProof="1"/>
              <a:t>CLICK TO EDIT</a:t>
            </a:r>
            <a:br>
              <a:rPr lang="en-GB" noProof="1"/>
            </a:br>
            <a:r>
              <a:rPr lang="en-GB" noProof="1"/>
              <a:t>MASTER TITLE</a:t>
            </a:r>
            <a:br>
              <a:rPr lang="en-GB" noProof="1"/>
            </a:br>
            <a:r>
              <a:rPr lang="en-GB" noProof="1"/>
              <a:t>STYLE</a:t>
            </a:r>
          </a:p>
        </p:txBody>
      </p:sp>
      <p:sp>
        <p:nvSpPr>
          <p:cNvPr id="8" name="Text Placeholder 7">
            <a:extLst>
              <a:ext uri="{FF2B5EF4-FFF2-40B4-BE49-F238E27FC236}">
                <a16:creationId xmlns:a16="http://schemas.microsoft.com/office/drawing/2014/main" id="{00F0DE95-4ED7-482F-BB4E-C1238B352DAD}"/>
              </a:ext>
            </a:extLst>
          </p:cNvPr>
          <p:cNvSpPr>
            <a:spLocks noGrp="1"/>
          </p:cNvSpPr>
          <p:nvPr>
            <p:ph type="body" sz="quarter" idx="13" hasCustomPrompt="1"/>
          </p:nvPr>
        </p:nvSpPr>
        <p:spPr>
          <a:xfrm>
            <a:off x="461963" y="3587769"/>
            <a:ext cx="1726129" cy="291597"/>
          </a:xfrm>
        </p:spPr>
        <p:txBody>
          <a:bodyPr lIns="0" tIns="0" rIns="0" bIns="0" rtlCol="0">
            <a:normAutofit/>
          </a:bodyPr>
          <a:lstStyle>
            <a:lvl1pPr marL="0" indent="0">
              <a:buNone/>
              <a:defRPr sz="2000" b="1" i="1">
                <a:solidFill>
                  <a:schemeClr val="tx2"/>
                </a:solidFill>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20XX-20XX</a:t>
            </a:r>
          </a:p>
        </p:txBody>
      </p:sp>
      <p:sp>
        <p:nvSpPr>
          <p:cNvPr id="9" name="Text Placeholder 7">
            <a:extLst>
              <a:ext uri="{FF2B5EF4-FFF2-40B4-BE49-F238E27FC236}">
                <a16:creationId xmlns:a16="http://schemas.microsoft.com/office/drawing/2014/main" id="{1F135EA3-D982-467F-B90A-B791DFDDA877}"/>
              </a:ext>
            </a:extLst>
          </p:cNvPr>
          <p:cNvSpPr>
            <a:spLocks noGrp="1"/>
          </p:cNvSpPr>
          <p:nvPr>
            <p:ph type="body" sz="quarter" idx="14" hasCustomPrompt="1"/>
          </p:nvPr>
        </p:nvSpPr>
        <p:spPr>
          <a:xfrm>
            <a:off x="461963" y="3927199"/>
            <a:ext cx="1726129" cy="378571"/>
          </a:xfrm>
        </p:spPr>
        <p:txBody>
          <a:bodyPr lIns="0" tIns="0" rIns="0" bIns="0" rtlCol="0">
            <a:normAutofit/>
          </a:bodyPr>
          <a:lstStyle>
            <a:lvl1pPr marL="0" indent="0">
              <a:buNone/>
              <a:defRPr sz="2000" b="0" i="1">
                <a:solidFill>
                  <a:srgbClr val="454D55"/>
                </a:solidFill>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3 Years Plan</a:t>
            </a:r>
          </a:p>
        </p:txBody>
      </p:sp>
      <p:sp>
        <p:nvSpPr>
          <p:cNvPr id="106" name="Picture Placeholder 104">
            <a:extLst>
              <a:ext uri="{FF2B5EF4-FFF2-40B4-BE49-F238E27FC236}">
                <a16:creationId xmlns:a16="http://schemas.microsoft.com/office/drawing/2014/main" id="{4580320F-7723-4672-AB19-22C87ECD53D3}"/>
              </a:ext>
            </a:extLst>
          </p:cNvPr>
          <p:cNvSpPr>
            <a:spLocks noGrp="1"/>
          </p:cNvSpPr>
          <p:nvPr>
            <p:ph type="pic" sz="quarter" idx="56"/>
          </p:nvPr>
        </p:nvSpPr>
        <p:spPr>
          <a:xfrm>
            <a:off x="461963" y="5725379"/>
            <a:ext cx="950912" cy="685800"/>
          </a:xfrm>
          <a:ln w="3556">
            <a:solidFill>
              <a:srgbClr val="454D55"/>
            </a:solidFill>
          </a:ln>
        </p:spPr>
        <p:txBody>
          <a:bodyPr rtlCol="0" anchor="ctr" anchorCtr="0">
            <a:noAutofit/>
          </a:bodyPr>
          <a:lstStyle>
            <a:lvl1pPr marL="0" indent="0" algn="ctr">
              <a:buNone/>
              <a:defRPr sz="1200"/>
            </a:lvl1pPr>
          </a:lstStyle>
          <a:p>
            <a:pPr rtl="0"/>
            <a:r>
              <a:rPr lang="en-US" noProof="1"/>
              <a:t>Click icon to add picture</a:t>
            </a:r>
            <a:endParaRPr lang="en-GB" noProof="1"/>
          </a:p>
        </p:txBody>
      </p:sp>
      <p:sp>
        <p:nvSpPr>
          <p:cNvPr id="108" name="Text Placeholder 42">
            <a:extLst>
              <a:ext uri="{FF2B5EF4-FFF2-40B4-BE49-F238E27FC236}">
                <a16:creationId xmlns:a16="http://schemas.microsoft.com/office/drawing/2014/main" id="{F6CA33C8-1786-4D07-8C52-AE1469894B67}"/>
              </a:ext>
            </a:extLst>
          </p:cNvPr>
          <p:cNvSpPr>
            <a:spLocks noGrp="1"/>
          </p:cNvSpPr>
          <p:nvPr>
            <p:ph type="body" sz="quarter" idx="57" hasCustomPrompt="1"/>
          </p:nvPr>
        </p:nvSpPr>
        <p:spPr>
          <a:xfrm>
            <a:off x="2565129" y="863644"/>
            <a:ext cx="1044000" cy="1044000"/>
          </a:xfrm>
          <a:prstGeom prst="ellipse">
            <a:avLst/>
          </a:prstGeom>
          <a:solidFill>
            <a:srgbClr val="BAC82F"/>
          </a:solidFill>
          <a:ln w="72390">
            <a:solidFill>
              <a:schemeClr val="bg1"/>
            </a:solidFill>
          </a:ln>
        </p:spPr>
        <p:txBody>
          <a:bodyPr lIns="0" tIns="0" rIns="0" bIns="0" rtlCol="0" anchor="ctr" anchorCtr="0">
            <a:normAutofit/>
          </a:bodyPr>
          <a:lstStyle>
            <a:lvl1pPr marL="0" indent="0" algn="ctr">
              <a:buNone/>
              <a:defRPr lang="ru-RU" sz="2200" kern="1200" dirty="0">
                <a:solidFill>
                  <a:srgbClr val="454D55"/>
                </a:solidFill>
                <a:latin typeface="+mj-lt"/>
                <a:ea typeface="+mn-ea"/>
                <a:cs typeface="+mn-cs"/>
              </a:defRPr>
            </a:lvl1pPr>
          </a:lstStyle>
          <a:p>
            <a:pPr lvl="0" rtl="0"/>
            <a:r>
              <a:rPr lang="en-GB" noProof="1"/>
              <a:t>20XX</a:t>
            </a:r>
          </a:p>
        </p:txBody>
      </p:sp>
      <p:sp>
        <p:nvSpPr>
          <p:cNvPr id="44" name="Text Placeholder 42">
            <a:extLst>
              <a:ext uri="{FF2B5EF4-FFF2-40B4-BE49-F238E27FC236}">
                <a16:creationId xmlns:a16="http://schemas.microsoft.com/office/drawing/2014/main" id="{62E3BBD0-72BD-45D7-BE15-8B93AFB86258}"/>
              </a:ext>
            </a:extLst>
          </p:cNvPr>
          <p:cNvSpPr>
            <a:spLocks noGrp="1"/>
          </p:cNvSpPr>
          <p:nvPr>
            <p:ph type="body" sz="quarter" idx="15" hasCustomPrompt="1"/>
          </p:nvPr>
        </p:nvSpPr>
        <p:spPr>
          <a:xfrm>
            <a:off x="4414968" y="843980"/>
            <a:ext cx="1044000" cy="1044000"/>
          </a:xfrm>
          <a:prstGeom prst="ellipse">
            <a:avLst/>
          </a:prstGeom>
          <a:solidFill>
            <a:schemeClr val="bg1"/>
          </a:solidFill>
          <a:ln w="72390">
            <a:solidFill>
              <a:srgbClr val="BAC82F"/>
            </a:solidFill>
          </a:ln>
        </p:spPr>
        <p:txBody>
          <a:bodyPr lIns="0" tIns="0" rIns="0" bIns="0" rtlCol="0" anchor="ctr" anchorCtr="0">
            <a:normAutofit/>
          </a:bodyPr>
          <a:lstStyle>
            <a:lvl1pPr marL="0" indent="0" algn="ctr">
              <a:buNone/>
              <a:defRPr sz="3000">
                <a:solidFill>
                  <a:srgbClr val="454D55"/>
                </a:solidFill>
                <a:latin typeface="+mj-lt"/>
              </a:defRPr>
            </a:lvl1pPr>
          </a:lstStyle>
          <a:p>
            <a:pPr lvl="0" rtl="0"/>
            <a:r>
              <a:rPr lang="en-GB" noProof="1"/>
              <a:t>Q1</a:t>
            </a:r>
          </a:p>
        </p:txBody>
      </p:sp>
      <p:sp>
        <p:nvSpPr>
          <p:cNvPr id="80" name="Text Placeholder 7">
            <a:extLst>
              <a:ext uri="{FF2B5EF4-FFF2-40B4-BE49-F238E27FC236}">
                <a16:creationId xmlns:a16="http://schemas.microsoft.com/office/drawing/2014/main" id="{C695E72E-773D-407A-AFA4-EF90ADF9D131}"/>
              </a:ext>
            </a:extLst>
          </p:cNvPr>
          <p:cNvSpPr>
            <a:spLocks noGrp="1"/>
          </p:cNvSpPr>
          <p:nvPr>
            <p:ph type="body" sz="quarter" idx="32" hasCustomPrompt="1"/>
          </p:nvPr>
        </p:nvSpPr>
        <p:spPr>
          <a:xfrm>
            <a:off x="4078435" y="436306"/>
            <a:ext cx="1726129" cy="204276"/>
          </a:xfrm>
        </p:spPr>
        <p:txBody>
          <a:bodyPr lIns="0" tIns="0" rIns="0" bIns="0" rtlCol="0">
            <a:normAutofit/>
          </a:bodyPr>
          <a:lstStyle>
            <a:lvl1pPr marL="0" indent="0" algn="ctr">
              <a:buNone/>
              <a:defRPr sz="1500" b="0" i="0">
                <a:solidFill>
                  <a:srgbClr val="BAC82F"/>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TITLE</a:t>
            </a:r>
          </a:p>
        </p:txBody>
      </p:sp>
      <p:sp>
        <p:nvSpPr>
          <p:cNvPr id="81" name="Text Placeholder 7">
            <a:extLst>
              <a:ext uri="{FF2B5EF4-FFF2-40B4-BE49-F238E27FC236}">
                <a16:creationId xmlns:a16="http://schemas.microsoft.com/office/drawing/2014/main" id="{7463FB1C-AFEB-4EAE-B84D-A1613AF5BA7C}"/>
              </a:ext>
            </a:extLst>
          </p:cNvPr>
          <p:cNvSpPr>
            <a:spLocks noGrp="1"/>
          </p:cNvSpPr>
          <p:nvPr>
            <p:ph type="body" sz="quarter" idx="33" hasCustomPrompt="1"/>
          </p:nvPr>
        </p:nvSpPr>
        <p:spPr>
          <a:xfrm>
            <a:off x="4078434" y="618756"/>
            <a:ext cx="1726129" cy="176047"/>
          </a:xfrm>
        </p:spPr>
        <p:txBody>
          <a:bodyPr lIns="0" tIns="0" rIns="0" bIns="0" rtlCol="0">
            <a:normAutofit/>
          </a:bodyPr>
          <a:lstStyle>
            <a:lvl1pPr marL="0" indent="0" algn="ctr">
              <a:buNone/>
              <a:defRPr sz="1000" b="0" i="1">
                <a:solidFill>
                  <a:srgbClr val="454D55"/>
                </a:solidFill>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description</a:t>
            </a:r>
          </a:p>
        </p:txBody>
      </p:sp>
      <p:sp>
        <p:nvSpPr>
          <p:cNvPr id="50" name="Text Placeholder 42">
            <a:extLst>
              <a:ext uri="{FF2B5EF4-FFF2-40B4-BE49-F238E27FC236}">
                <a16:creationId xmlns:a16="http://schemas.microsoft.com/office/drawing/2014/main" id="{12DFAD2F-3ED1-46BF-B662-2E96A42C48E7}"/>
              </a:ext>
            </a:extLst>
          </p:cNvPr>
          <p:cNvSpPr>
            <a:spLocks noGrp="1"/>
          </p:cNvSpPr>
          <p:nvPr>
            <p:ph type="body" sz="quarter" idx="17" hasCustomPrompt="1"/>
          </p:nvPr>
        </p:nvSpPr>
        <p:spPr>
          <a:xfrm>
            <a:off x="5759136" y="863644"/>
            <a:ext cx="1044000" cy="1044000"/>
          </a:xfrm>
          <a:prstGeom prst="ellipse">
            <a:avLst/>
          </a:prstGeom>
          <a:solidFill>
            <a:schemeClr val="bg1"/>
          </a:solidFill>
          <a:ln w="72390">
            <a:solidFill>
              <a:schemeClr val="accent2">
                <a:alpha val="60000"/>
              </a:schemeClr>
            </a:solidFill>
          </a:ln>
        </p:spPr>
        <p:txBody>
          <a:bodyPr lIns="0" tIns="0" rIns="0" bIns="0" rtlCol="0" anchor="ctr" anchorCtr="0">
            <a:normAutofit/>
          </a:bodyPr>
          <a:lstStyle>
            <a:lvl1pPr marL="0" indent="0" algn="ctr">
              <a:buNone/>
              <a:defRPr sz="3000">
                <a:solidFill>
                  <a:srgbClr val="454D55"/>
                </a:solidFill>
                <a:latin typeface="+mj-lt"/>
              </a:defRPr>
            </a:lvl1pPr>
          </a:lstStyle>
          <a:p>
            <a:pPr lvl="0" rtl="0"/>
            <a:r>
              <a:rPr lang="en-GB" noProof="1"/>
              <a:t>Q2</a:t>
            </a:r>
          </a:p>
        </p:txBody>
      </p:sp>
      <p:sp>
        <p:nvSpPr>
          <p:cNvPr id="82" name="Text Placeholder 7">
            <a:extLst>
              <a:ext uri="{FF2B5EF4-FFF2-40B4-BE49-F238E27FC236}">
                <a16:creationId xmlns:a16="http://schemas.microsoft.com/office/drawing/2014/main" id="{622FB247-DB8F-4B67-B9EA-5741E1DDBEEE}"/>
              </a:ext>
            </a:extLst>
          </p:cNvPr>
          <p:cNvSpPr>
            <a:spLocks noGrp="1"/>
          </p:cNvSpPr>
          <p:nvPr>
            <p:ph type="body" sz="quarter" idx="34" hasCustomPrompt="1"/>
          </p:nvPr>
        </p:nvSpPr>
        <p:spPr>
          <a:xfrm>
            <a:off x="5422681" y="2025874"/>
            <a:ext cx="1726129" cy="204276"/>
          </a:xfrm>
        </p:spPr>
        <p:txBody>
          <a:bodyPr lIns="0" tIns="0" rIns="0" bIns="0" rtlCol="0">
            <a:normAutofit/>
          </a:bodyPr>
          <a:lstStyle>
            <a:lvl1pPr marL="0" indent="0" algn="ctr">
              <a:buNone/>
              <a:defRPr sz="1500" b="0" i="0">
                <a:solidFill>
                  <a:srgbClr val="81BF3B"/>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TITLE</a:t>
            </a:r>
          </a:p>
        </p:txBody>
      </p:sp>
      <p:sp>
        <p:nvSpPr>
          <p:cNvPr id="83" name="Text Placeholder 7">
            <a:extLst>
              <a:ext uri="{FF2B5EF4-FFF2-40B4-BE49-F238E27FC236}">
                <a16:creationId xmlns:a16="http://schemas.microsoft.com/office/drawing/2014/main" id="{CE2C8800-C93B-4E93-9AE2-9CBFC1E6D764}"/>
              </a:ext>
            </a:extLst>
          </p:cNvPr>
          <p:cNvSpPr>
            <a:spLocks noGrp="1"/>
          </p:cNvSpPr>
          <p:nvPr>
            <p:ph type="body" sz="quarter" idx="35" hasCustomPrompt="1"/>
          </p:nvPr>
        </p:nvSpPr>
        <p:spPr>
          <a:xfrm>
            <a:off x="5422680" y="2208324"/>
            <a:ext cx="1726129" cy="176047"/>
          </a:xfrm>
        </p:spPr>
        <p:txBody>
          <a:bodyPr lIns="0" tIns="0" rIns="0" bIns="0" rtlCol="0">
            <a:normAutofit/>
          </a:bodyPr>
          <a:lstStyle>
            <a:lvl1pPr marL="0" indent="0" algn="ctr">
              <a:buNone/>
              <a:defRPr sz="1000" b="0" i="1">
                <a:solidFill>
                  <a:srgbClr val="454D55"/>
                </a:solidFill>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description</a:t>
            </a:r>
          </a:p>
        </p:txBody>
      </p:sp>
      <p:sp>
        <p:nvSpPr>
          <p:cNvPr id="49" name="Text Placeholder 42">
            <a:extLst>
              <a:ext uri="{FF2B5EF4-FFF2-40B4-BE49-F238E27FC236}">
                <a16:creationId xmlns:a16="http://schemas.microsoft.com/office/drawing/2014/main" id="{CC1B1148-CFC2-4FF7-8B7C-9502EB650064}"/>
              </a:ext>
            </a:extLst>
          </p:cNvPr>
          <p:cNvSpPr>
            <a:spLocks noGrp="1"/>
          </p:cNvSpPr>
          <p:nvPr>
            <p:ph type="body" sz="quarter" idx="18" hasCustomPrompt="1"/>
          </p:nvPr>
        </p:nvSpPr>
        <p:spPr>
          <a:xfrm>
            <a:off x="7103304" y="863644"/>
            <a:ext cx="1044000" cy="1044000"/>
          </a:xfrm>
          <a:prstGeom prst="ellipse">
            <a:avLst/>
          </a:prstGeom>
          <a:solidFill>
            <a:schemeClr val="bg1"/>
          </a:solidFill>
          <a:ln w="72390">
            <a:solidFill>
              <a:schemeClr val="accent2"/>
            </a:solidFill>
          </a:ln>
        </p:spPr>
        <p:txBody>
          <a:bodyPr lIns="0" tIns="0" rIns="0" bIns="0" rtlCol="0" anchor="ctr" anchorCtr="0">
            <a:normAutofit/>
          </a:bodyPr>
          <a:lstStyle>
            <a:lvl1pPr marL="0" indent="0" algn="ctr">
              <a:buNone/>
              <a:defRPr sz="3000">
                <a:solidFill>
                  <a:srgbClr val="454D55"/>
                </a:solidFill>
                <a:latin typeface="+mj-lt"/>
              </a:defRPr>
            </a:lvl1pPr>
          </a:lstStyle>
          <a:p>
            <a:pPr lvl="0" rtl="0"/>
            <a:r>
              <a:rPr lang="en-GB" noProof="1"/>
              <a:t>Q3</a:t>
            </a:r>
          </a:p>
        </p:txBody>
      </p:sp>
      <p:sp>
        <p:nvSpPr>
          <p:cNvPr id="84" name="Text Placeholder 7">
            <a:extLst>
              <a:ext uri="{FF2B5EF4-FFF2-40B4-BE49-F238E27FC236}">
                <a16:creationId xmlns:a16="http://schemas.microsoft.com/office/drawing/2014/main" id="{60559160-7568-4A5B-88B4-DBB3C42D5D10}"/>
              </a:ext>
            </a:extLst>
          </p:cNvPr>
          <p:cNvSpPr>
            <a:spLocks noGrp="1"/>
          </p:cNvSpPr>
          <p:nvPr>
            <p:ph type="body" sz="quarter" idx="36" hasCustomPrompt="1"/>
          </p:nvPr>
        </p:nvSpPr>
        <p:spPr>
          <a:xfrm>
            <a:off x="6755391" y="437795"/>
            <a:ext cx="1726129" cy="204276"/>
          </a:xfrm>
        </p:spPr>
        <p:txBody>
          <a:bodyPr lIns="0" tIns="0" rIns="0" bIns="0" rtlCol="0">
            <a:normAutofit/>
          </a:bodyPr>
          <a:lstStyle>
            <a:lvl1pPr marL="0" indent="0" algn="ctr">
              <a:buNone/>
              <a:defRPr sz="1500" b="0" i="0">
                <a:solidFill>
                  <a:srgbClr val="2CA05B"/>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TITLE</a:t>
            </a:r>
          </a:p>
        </p:txBody>
      </p:sp>
      <p:sp>
        <p:nvSpPr>
          <p:cNvPr id="85" name="Text Placeholder 7">
            <a:extLst>
              <a:ext uri="{FF2B5EF4-FFF2-40B4-BE49-F238E27FC236}">
                <a16:creationId xmlns:a16="http://schemas.microsoft.com/office/drawing/2014/main" id="{AED30C6D-348A-4701-A27D-F10DFC175AC0}"/>
              </a:ext>
            </a:extLst>
          </p:cNvPr>
          <p:cNvSpPr>
            <a:spLocks noGrp="1"/>
          </p:cNvSpPr>
          <p:nvPr>
            <p:ph type="body" sz="quarter" idx="37" hasCustomPrompt="1"/>
          </p:nvPr>
        </p:nvSpPr>
        <p:spPr>
          <a:xfrm>
            <a:off x="6755390" y="618756"/>
            <a:ext cx="1726129" cy="176047"/>
          </a:xfrm>
        </p:spPr>
        <p:txBody>
          <a:bodyPr lIns="0" tIns="0" rIns="0" bIns="0" rtlCol="0">
            <a:normAutofit/>
          </a:bodyPr>
          <a:lstStyle>
            <a:lvl1pPr marL="0" indent="0" algn="ctr">
              <a:buNone/>
              <a:defRPr sz="1000" b="0" i="1">
                <a:solidFill>
                  <a:srgbClr val="454D55"/>
                </a:solidFill>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description</a:t>
            </a:r>
          </a:p>
        </p:txBody>
      </p:sp>
      <p:sp>
        <p:nvSpPr>
          <p:cNvPr id="46" name="Text Placeholder 42">
            <a:extLst>
              <a:ext uri="{FF2B5EF4-FFF2-40B4-BE49-F238E27FC236}">
                <a16:creationId xmlns:a16="http://schemas.microsoft.com/office/drawing/2014/main" id="{DC934A70-FE40-4A89-9799-1A672346662A}"/>
              </a:ext>
            </a:extLst>
          </p:cNvPr>
          <p:cNvSpPr>
            <a:spLocks noGrp="1"/>
          </p:cNvSpPr>
          <p:nvPr>
            <p:ph type="body" sz="quarter" idx="16" hasCustomPrompt="1"/>
          </p:nvPr>
        </p:nvSpPr>
        <p:spPr>
          <a:xfrm>
            <a:off x="8447472" y="863644"/>
            <a:ext cx="1044000" cy="1044000"/>
          </a:xfrm>
          <a:prstGeom prst="ellipse">
            <a:avLst/>
          </a:prstGeom>
          <a:solidFill>
            <a:schemeClr val="bg1"/>
          </a:solidFill>
          <a:ln w="72390">
            <a:solidFill>
              <a:schemeClr val="accent2">
                <a:lumMod val="75000"/>
              </a:schemeClr>
            </a:solidFill>
          </a:ln>
        </p:spPr>
        <p:txBody>
          <a:bodyPr lIns="0" tIns="0" rIns="0" bIns="0" rtlCol="0" anchor="ctr" anchorCtr="0">
            <a:normAutofit/>
          </a:bodyPr>
          <a:lstStyle>
            <a:lvl1pPr marL="0" indent="0" algn="ctr">
              <a:buNone/>
              <a:defRPr sz="3000">
                <a:solidFill>
                  <a:srgbClr val="454D55"/>
                </a:solidFill>
                <a:latin typeface="+mj-lt"/>
              </a:defRPr>
            </a:lvl1pPr>
          </a:lstStyle>
          <a:p>
            <a:pPr lvl="0" rtl="0"/>
            <a:r>
              <a:rPr lang="en-GB" noProof="1"/>
              <a:t>Q4</a:t>
            </a:r>
          </a:p>
        </p:txBody>
      </p:sp>
      <p:sp>
        <p:nvSpPr>
          <p:cNvPr id="86" name="Text Placeholder 7">
            <a:extLst>
              <a:ext uri="{FF2B5EF4-FFF2-40B4-BE49-F238E27FC236}">
                <a16:creationId xmlns:a16="http://schemas.microsoft.com/office/drawing/2014/main" id="{AB11D018-DEEE-4BCE-B5F0-2B33DD39A6B9}"/>
              </a:ext>
            </a:extLst>
          </p:cNvPr>
          <p:cNvSpPr>
            <a:spLocks noGrp="1"/>
          </p:cNvSpPr>
          <p:nvPr>
            <p:ph type="body" sz="quarter" idx="38" hasCustomPrompt="1"/>
          </p:nvPr>
        </p:nvSpPr>
        <p:spPr>
          <a:xfrm>
            <a:off x="8106873" y="2025874"/>
            <a:ext cx="1726129" cy="204276"/>
          </a:xfrm>
        </p:spPr>
        <p:txBody>
          <a:bodyPr lIns="0" tIns="0" rIns="0" bIns="0" rtlCol="0">
            <a:normAutofit/>
          </a:bodyPr>
          <a:lstStyle>
            <a:lvl1pPr marL="0" indent="0" algn="ctr">
              <a:buNone/>
              <a:defRPr sz="1500" b="0" i="0">
                <a:solidFill>
                  <a:srgbClr val="1B866F"/>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TITLE</a:t>
            </a:r>
          </a:p>
        </p:txBody>
      </p:sp>
      <p:sp>
        <p:nvSpPr>
          <p:cNvPr id="87" name="Text Placeholder 7">
            <a:extLst>
              <a:ext uri="{FF2B5EF4-FFF2-40B4-BE49-F238E27FC236}">
                <a16:creationId xmlns:a16="http://schemas.microsoft.com/office/drawing/2014/main" id="{085539ED-B933-484F-8ECB-700829A52CAB}"/>
              </a:ext>
            </a:extLst>
          </p:cNvPr>
          <p:cNvSpPr>
            <a:spLocks noGrp="1"/>
          </p:cNvSpPr>
          <p:nvPr>
            <p:ph type="body" sz="quarter" idx="39" hasCustomPrompt="1"/>
          </p:nvPr>
        </p:nvSpPr>
        <p:spPr>
          <a:xfrm>
            <a:off x="8106872" y="2208324"/>
            <a:ext cx="1726129" cy="176047"/>
          </a:xfrm>
        </p:spPr>
        <p:txBody>
          <a:bodyPr lIns="0" tIns="0" rIns="0" bIns="0" rtlCol="0">
            <a:normAutofit/>
          </a:bodyPr>
          <a:lstStyle>
            <a:lvl1pPr marL="0" indent="0" algn="ctr">
              <a:buNone/>
              <a:defRPr sz="1000" b="0" i="1">
                <a:solidFill>
                  <a:srgbClr val="454D55"/>
                </a:solidFill>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description</a:t>
            </a:r>
          </a:p>
        </p:txBody>
      </p:sp>
      <p:sp>
        <p:nvSpPr>
          <p:cNvPr id="73" name="Text Placeholder 42">
            <a:extLst>
              <a:ext uri="{FF2B5EF4-FFF2-40B4-BE49-F238E27FC236}">
                <a16:creationId xmlns:a16="http://schemas.microsoft.com/office/drawing/2014/main" id="{F3728A77-BAED-49CA-87A0-DFCB220B3A28}"/>
              </a:ext>
            </a:extLst>
          </p:cNvPr>
          <p:cNvSpPr>
            <a:spLocks noGrp="1"/>
          </p:cNvSpPr>
          <p:nvPr>
            <p:ph type="body" sz="quarter" idx="28" hasCustomPrompt="1"/>
          </p:nvPr>
        </p:nvSpPr>
        <p:spPr>
          <a:xfrm>
            <a:off x="10705088" y="1917406"/>
            <a:ext cx="1044000" cy="1044000"/>
          </a:xfrm>
          <a:prstGeom prst="ellipse">
            <a:avLst/>
          </a:prstGeom>
          <a:solidFill>
            <a:schemeClr val="tx1"/>
          </a:solidFill>
          <a:ln w="72390">
            <a:solidFill>
              <a:schemeClr val="bg1"/>
            </a:solidFill>
          </a:ln>
        </p:spPr>
        <p:txBody>
          <a:bodyPr lIns="0" tIns="0" rIns="0" bIns="0" rtlCol="0" anchor="ctr" anchorCtr="0">
            <a:normAutofit/>
          </a:bodyPr>
          <a:lstStyle>
            <a:lvl1pPr marL="0" indent="0" algn="ctr">
              <a:buNone/>
              <a:defRPr lang="ru-RU" sz="2200" kern="1200" dirty="0">
                <a:solidFill>
                  <a:schemeClr val="bg1"/>
                </a:solidFill>
                <a:latin typeface="+mj-lt"/>
                <a:ea typeface="+mn-ea"/>
                <a:cs typeface="+mn-cs"/>
              </a:defRPr>
            </a:lvl1pPr>
          </a:lstStyle>
          <a:p>
            <a:pPr lvl="0" rtl="0"/>
            <a:r>
              <a:rPr lang="en-GB" noProof="1"/>
              <a:t>20XX</a:t>
            </a:r>
          </a:p>
        </p:txBody>
      </p:sp>
      <p:sp>
        <p:nvSpPr>
          <p:cNvPr id="57" name="Text Placeholder 42">
            <a:extLst>
              <a:ext uri="{FF2B5EF4-FFF2-40B4-BE49-F238E27FC236}">
                <a16:creationId xmlns:a16="http://schemas.microsoft.com/office/drawing/2014/main" id="{D7526F27-FC58-40E7-A76A-47A27D23255B}"/>
              </a:ext>
            </a:extLst>
          </p:cNvPr>
          <p:cNvSpPr>
            <a:spLocks noGrp="1"/>
          </p:cNvSpPr>
          <p:nvPr>
            <p:ph type="body" sz="quarter" idx="20" hasCustomPrompt="1"/>
          </p:nvPr>
        </p:nvSpPr>
        <p:spPr>
          <a:xfrm>
            <a:off x="8447472" y="2914158"/>
            <a:ext cx="1044000" cy="1044000"/>
          </a:xfrm>
          <a:prstGeom prst="ellipse">
            <a:avLst/>
          </a:prstGeom>
          <a:solidFill>
            <a:schemeClr val="bg1"/>
          </a:solidFill>
          <a:ln w="72390">
            <a:solidFill>
              <a:schemeClr val="bg2"/>
            </a:solidFill>
          </a:ln>
        </p:spPr>
        <p:txBody>
          <a:bodyPr lIns="0" tIns="0" rIns="0" bIns="0" rtlCol="0" anchor="ctr" anchorCtr="0">
            <a:normAutofit/>
          </a:bodyPr>
          <a:lstStyle>
            <a:lvl1pPr marL="0" indent="0" algn="ctr">
              <a:buNone/>
              <a:defRPr sz="3000">
                <a:solidFill>
                  <a:srgbClr val="454D55"/>
                </a:solidFill>
                <a:latin typeface="+mj-lt"/>
              </a:defRPr>
            </a:lvl1pPr>
          </a:lstStyle>
          <a:p>
            <a:pPr lvl="0" rtl="0"/>
            <a:r>
              <a:rPr lang="en-GB" noProof="1"/>
              <a:t>Q1</a:t>
            </a:r>
          </a:p>
        </p:txBody>
      </p:sp>
      <p:sp>
        <p:nvSpPr>
          <p:cNvPr id="94" name="Text Placeholder 7">
            <a:extLst>
              <a:ext uri="{FF2B5EF4-FFF2-40B4-BE49-F238E27FC236}">
                <a16:creationId xmlns:a16="http://schemas.microsoft.com/office/drawing/2014/main" id="{0D030018-A573-45D1-B6EF-210F3CF92D5F}"/>
              </a:ext>
            </a:extLst>
          </p:cNvPr>
          <p:cNvSpPr>
            <a:spLocks noGrp="1"/>
          </p:cNvSpPr>
          <p:nvPr>
            <p:ph type="body" sz="quarter" idx="46" hasCustomPrompt="1"/>
          </p:nvPr>
        </p:nvSpPr>
        <p:spPr>
          <a:xfrm>
            <a:off x="8105170" y="4073394"/>
            <a:ext cx="1726129" cy="204276"/>
          </a:xfrm>
        </p:spPr>
        <p:txBody>
          <a:bodyPr lIns="0" tIns="0" rIns="0" bIns="0" rtlCol="0">
            <a:normAutofit/>
          </a:bodyPr>
          <a:lstStyle>
            <a:lvl1pPr marL="0" indent="0" algn="ctr">
              <a:buNone/>
              <a:defRPr sz="1500" b="0" i="0">
                <a:solidFill>
                  <a:srgbClr val="0C6D82"/>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TITLE</a:t>
            </a:r>
          </a:p>
        </p:txBody>
      </p:sp>
      <p:sp>
        <p:nvSpPr>
          <p:cNvPr id="95" name="Text Placeholder 7">
            <a:extLst>
              <a:ext uri="{FF2B5EF4-FFF2-40B4-BE49-F238E27FC236}">
                <a16:creationId xmlns:a16="http://schemas.microsoft.com/office/drawing/2014/main" id="{91FC8372-90CA-42B7-A237-0BC81F2687CB}"/>
              </a:ext>
            </a:extLst>
          </p:cNvPr>
          <p:cNvSpPr>
            <a:spLocks noGrp="1"/>
          </p:cNvSpPr>
          <p:nvPr>
            <p:ph type="body" sz="quarter" idx="47" hasCustomPrompt="1"/>
          </p:nvPr>
        </p:nvSpPr>
        <p:spPr>
          <a:xfrm>
            <a:off x="8105169" y="4255844"/>
            <a:ext cx="1726129" cy="176047"/>
          </a:xfrm>
        </p:spPr>
        <p:txBody>
          <a:bodyPr lIns="0" tIns="0" rIns="0" bIns="0" rtlCol="0">
            <a:normAutofit/>
          </a:bodyPr>
          <a:lstStyle>
            <a:lvl1pPr marL="0" indent="0" algn="ctr">
              <a:buNone/>
              <a:defRPr sz="1000" b="0" i="1">
                <a:solidFill>
                  <a:srgbClr val="454D55"/>
                </a:solidFill>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description</a:t>
            </a:r>
          </a:p>
        </p:txBody>
      </p:sp>
      <p:sp>
        <p:nvSpPr>
          <p:cNvPr id="58" name="Text Placeholder 42">
            <a:extLst>
              <a:ext uri="{FF2B5EF4-FFF2-40B4-BE49-F238E27FC236}">
                <a16:creationId xmlns:a16="http://schemas.microsoft.com/office/drawing/2014/main" id="{242D0BB2-4F17-4A8D-87A7-FADA2CAEC6F5}"/>
              </a:ext>
            </a:extLst>
          </p:cNvPr>
          <p:cNvSpPr>
            <a:spLocks noGrp="1"/>
          </p:cNvSpPr>
          <p:nvPr>
            <p:ph type="body" sz="quarter" idx="21" hasCustomPrompt="1"/>
          </p:nvPr>
        </p:nvSpPr>
        <p:spPr>
          <a:xfrm>
            <a:off x="7103304" y="2914158"/>
            <a:ext cx="1044000" cy="1044000"/>
          </a:xfrm>
          <a:prstGeom prst="ellipse">
            <a:avLst/>
          </a:prstGeom>
          <a:solidFill>
            <a:schemeClr val="bg1"/>
          </a:solidFill>
          <a:ln w="72390">
            <a:solidFill>
              <a:schemeClr val="bg2">
                <a:lumMod val="75000"/>
              </a:schemeClr>
            </a:solidFill>
          </a:ln>
        </p:spPr>
        <p:txBody>
          <a:bodyPr lIns="0" tIns="0" rIns="0" bIns="0" rtlCol="0" anchor="ctr" anchorCtr="0">
            <a:normAutofit/>
          </a:bodyPr>
          <a:lstStyle>
            <a:lvl1pPr marL="0" indent="0" algn="ctr">
              <a:buNone/>
              <a:defRPr sz="3000">
                <a:solidFill>
                  <a:srgbClr val="454D55"/>
                </a:solidFill>
                <a:latin typeface="+mj-lt"/>
              </a:defRPr>
            </a:lvl1pPr>
          </a:lstStyle>
          <a:p>
            <a:pPr lvl="0" rtl="0"/>
            <a:r>
              <a:rPr lang="en-GB" noProof="1"/>
              <a:t>Q2</a:t>
            </a:r>
          </a:p>
        </p:txBody>
      </p:sp>
      <p:sp>
        <p:nvSpPr>
          <p:cNvPr id="90" name="Text Placeholder 7">
            <a:extLst>
              <a:ext uri="{FF2B5EF4-FFF2-40B4-BE49-F238E27FC236}">
                <a16:creationId xmlns:a16="http://schemas.microsoft.com/office/drawing/2014/main" id="{7F7CC596-D7AD-4DCE-B864-BB1A6A7C8B15}"/>
              </a:ext>
            </a:extLst>
          </p:cNvPr>
          <p:cNvSpPr>
            <a:spLocks noGrp="1"/>
          </p:cNvSpPr>
          <p:nvPr>
            <p:ph type="body" sz="quarter" idx="42" hasCustomPrompt="1"/>
          </p:nvPr>
        </p:nvSpPr>
        <p:spPr>
          <a:xfrm>
            <a:off x="6755390" y="2505648"/>
            <a:ext cx="1726129" cy="204276"/>
          </a:xfrm>
        </p:spPr>
        <p:txBody>
          <a:bodyPr lIns="0" tIns="0" rIns="0" bIns="0" rtlCol="0">
            <a:normAutofit/>
          </a:bodyPr>
          <a:lstStyle>
            <a:lvl1pPr marL="0" indent="0" algn="ctr">
              <a:buNone/>
              <a:defRPr sz="1500" b="0" i="0">
                <a:solidFill>
                  <a:srgbClr val="403474"/>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TITLE</a:t>
            </a:r>
          </a:p>
        </p:txBody>
      </p:sp>
      <p:sp>
        <p:nvSpPr>
          <p:cNvPr id="91" name="Text Placeholder 7">
            <a:extLst>
              <a:ext uri="{FF2B5EF4-FFF2-40B4-BE49-F238E27FC236}">
                <a16:creationId xmlns:a16="http://schemas.microsoft.com/office/drawing/2014/main" id="{28E66912-ACE9-4007-9A2B-050DC9408A24}"/>
              </a:ext>
            </a:extLst>
          </p:cNvPr>
          <p:cNvSpPr>
            <a:spLocks noGrp="1"/>
          </p:cNvSpPr>
          <p:nvPr>
            <p:ph type="body" sz="quarter" idx="43" hasCustomPrompt="1"/>
          </p:nvPr>
        </p:nvSpPr>
        <p:spPr>
          <a:xfrm>
            <a:off x="6755389" y="2688098"/>
            <a:ext cx="1726129" cy="176047"/>
          </a:xfrm>
        </p:spPr>
        <p:txBody>
          <a:bodyPr lIns="0" tIns="0" rIns="0" bIns="0" rtlCol="0">
            <a:normAutofit/>
          </a:bodyPr>
          <a:lstStyle>
            <a:lvl1pPr marL="0" indent="0" algn="ctr">
              <a:buNone/>
              <a:defRPr sz="1000" b="0" i="1">
                <a:solidFill>
                  <a:srgbClr val="454D55"/>
                </a:solidFill>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description</a:t>
            </a:r>
          </a:p>
        </p:txBody>
      </p:sp>
      <p:sp>
        <p:nvSpPr>
          <p:cNvPr id="59" name="Text Placeholder 42">
            <a:extLst>
              <a:ext uri="{FF2B5EF4-FFF2-40B4-BE49-F238E27FC236}">
                <a16:creationId xmlns:a16="http://schemas.microsoft.com/office/drawing/2014/main" id="{CC1EC2BE-5D73-4D49-B2F2-4DA2785D6EAD}"/>
              </a:ext>
            </a:extLst>
          </p:cNvPr>
          <p:cNvSpPr>
            <a:spLocks noGrp="1"/>
          </p:cNvSpPr>
          <p:nvPr>
            <p:ph type="body" sz="quarter" idx="22" hasCustomPrompt="1"/>
          </p:nvPr>
        </p:nvSpPr>
        <p:spPr>
          <a:xfrm>
            <a:off x="5759136" y="2914158"/>
            <a:ext cx="1044000" cy="1044000"/>
          </a:xfrm>
          <a:prstGeom prst="ellipse">
            <a:avLst/>
          </a:prstGeom>
          <a:solidFill>
            <a:schemeClr val="bg1"/>
          </a:solidFill>
          <a:ln w="72390">
            <a:solidFill>
              <a:schemeClr val="accent1">
                <a:lumMod val="75000"/>
              </a:schemeClr>
            </a:solidFill>
          </a:ln>
        </p:spPr>
        <p:txBody>
          <a:bodyPr lIns="0" tIns="0" rIns="0" bIns="0" rtlCol="0" anchor="ctr" anchorCtr="0">
            <a:normAutofit/>
          </a:bodyPr>
          <a:lstStyle>
            <a:lvl1pPr marL="0" indent="0" algn="ctr">
              <a:buNone/>
              <a:defRPr sz="3000">
                <a:solidFill>
                  <a:srgbClr val="454D55"/>
                </a:solidFill>
                <a:latin typeface="+mj-lt"/>
              </a:defRPr>
            </a:lvl1pPr>
          </a:lstStyle>
          <a:p>
            <a:pPr lvl="0" rtl="0"/>
            <a:r>
              <a:rPr lang="en-GB" noProof="1"/>
              <a:t>Q3</a:t>
            </a:r>
          </a:p>
        </p:txBody>
      </p:sp>
      <p:sp>
        <p:nvSpPr>
          <p:cNvPr id="92" name="Text Placeholder 7">
            <a:extLst>
              <a:ext uri="{FF2B5EF4-FFF2-40B4-BE49-F238E27FC236}">
                <a16:creationId xmlns:a16="http://schemas.microsoft.com/office/drawing/2014/main" id="{441FE3C4-7737-4EB6-9280-FAD8852FB4B8}"/>
              </a:ext>
            </a:extLst>
          </p:cNvPr>
          <p:cNvSpPr>
            <a:spLocks noGrp="1"/>
          </p:cNvSpPr>
          <p:nvPr>
            <p:ph type="body" sz="quarter" idx="44" hasCustomPrompt="1"/>
          </p:nvPr>
        </p:nvSpPr>
        <p:spPr>
          <a:xfrm>
            <a:off x="5420978" y="4073394"/>
            <a:ext cx="1726129" cy="204276"/>
          </a:xfrm>
        </p:spPr>
        <p:txBody>
          <a:bodyPr lIns="0" tIns="0" rIns="0" bIns="0" rtlCol="0">
            <a:normAutofit/>
          </a:bodyPr>
          <a:lstStyle>
            <a:lvl1pPr marL="0" indent="0" algn="ctr">
              <a:buNone/>
              <a:defRPr sz="1500" b="0" i="0">
                <a:solidFill>
                  <a:srgbClr val="571B6D"/>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TITLE</a:t>
            </a:r>
          </a:p>
        </p:txBody>
      </p:sp>
      <p:sp>
        <p:nvSpPr>
          <p:cNvPr id="93" name="Text Placeholder 7">
            <a:extLst>
              <a:ext uri="{FF2B5EF4-FFF2-40B4-BE49-F238E27FC236}">
                <a16:creationId xmlns:a16="http://schemas.microsoft.com/office/drawing/2014/main" id="{70EF49EC-F8D8-463F-B786-F2C04C33AEE7}"/>
              </a:ext>
            </a:extLst>
          </p:cNvPr>
          <p:cNvSpPr>
            <a:spLocks noGrp="1"/>
          </p:cNvSpPr>
          <p:nvPr>
            <p:ph type="body" sz="quarter" idx="45" hasCustomPrompt="1"/>
          </p:nvPr>
        </p:nvSpPr>
        <p:spPr>
          <a:xfrm>
            <a:off x="5420977" y="4255844"/>
            <a:ext cx="1726129" cy="176047"/>
          </a:xfrm>
        </p:spPr>
        <p:txBody>
          <a:bodyPr lIns="0" tIns="0" rIns="0" bIns="0" rtlCol="0">
            <a:normAutofit/>
          </a:bodyPr>
          <a:lstStyle>
            <a:lvl1pPr marL="0" indent="0" algn="ctr">
              <a:buNone/>
              <a:defRPr sz="1000" b="0" i="1">
                <a:solidFill>
                  <a:srgbClr val="454D55"/>
                </a:solidFill>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description</a:t>
            </a:r>
          </a:p>
        </p:txBody>
      </p:sp>
      <p:sp>
        <p:nvSpPr>
          <p:cNvPr id="56" name="Text Placeholder 42">
            <a:extLst>
              <a:ext uri="{FF2B5EF4-FFF2-40B4-BE49-F238E27FC236}">
                <a16:creationId xmlns:a16="http://schemas.microsoft.com/office/drawing/2014/main" id="{997AC0B1-99FC-455E-A896-3C370BB38C53}"/>
              </a:ext>
            </a:extLst>
          </p:cNvPr>
          <p:cNvSpPr>
            <a:spLocks noGrp="1"/>
          </p:cNvSpPr>
          <p:nvPr>
            <p:ph type="body" sz="quarter" idx="19" hasCustomPrompt="1"/>
          </p:nvPr>
        </p:nvSpPr>
        <p:spPr>
          <a:xfrm>
            <a:off x="4414968" y="2914158"/>
            <a:ext cx="1044000" cy="1044000"/>
          </a:xfrm>
          <a:prstGeom prst="ellipse">
            <a:avLst/>
          </a:prstGeom>
          <a:solidFill>
            <a:schemeClr val="bg1"/>
          </a:solidFill>
          <a:ln w="72390">
            <a:solidFill>
              <a:schemeClr val="tx2"/>
            </a:solidFill>
          </a:ln>
        </p:spPr>
        <p:txBody>
          <a:bodyPr lIns="0" tIns="0" rIns="0" bIns="0" rtlCol="0" anchor="ctr" anchorCtr="0">
            <a:normAutofit/>
          </a:bodyPr>
          <a:lstStyle>
            <a:lvl1pPr marL="0" indent="0" algn="ctr">
              <a:buNone/>
              <a:defRPr sz="3000">
                <a:solidFill>
                  <a:srgbClr val="454D55"/>
                </a:solidFill>
                <a:latin typeface="+mj-lt"/>
              </a:defRPr>
            </a:lvl1pPr>
          </a:lstStyle>
          <a:p>
            <a:pPr lvl="0" rtl="0"/>
            <a:r>
              <a:rPr lang="en-GB" noProof="1"/>
              <a:t>Q4</a:t>
            </a:r>
          </a:p>
        </p:txBody>
      </p:sp>
      <p:sp>
        <p:nvSpPr>
          <p:cNvPr id="88" name="Text Placeholder 7">
            <a:extLst>
              <a:ext uri="{FF2B5EF4-FFF2-40B4-BE49-F238E27FC236}">
                <a16:creationId xmlns:a16="http://schemas.microsoft.com/office/drawing/2014/main" id="{D66EAED5-741C-44D6-840F-C90C1AF74A23}"/>
              </a:ext>
            </a:extLst>
          </p:cNvPr>
          <p:cNvSpPr>
            <a:spLocks noGrp="1"/>
          </p:cNvSpPr>
          <p:nvPr>
            <p:ph type="body" sz="quarter" idx="40" hasCustomPrompt="1"/>
          </p:nvPr>
        </p:nvSpPr>
        <p:spPr>
          <a:xfrm>
            <a:off x="4071198" y="2505648"/>
            <a:ext cx="1726129" cy="204276"/>
          </a:xfrm>
        </p:spPr>
        <p:txBody>
          <a:bodyPr lIns="0" tIns="0" rIns="0" bIns="0" rtlCol="0">
            <a:normAutofit/>
          </a:bodyPr>
          <a:lstStyle>
            <a:lvl1pPr marL="0" indent="0" algn="ctr">
              <a:buNone/>
              <a:defRPr sz="1500" b="0" i="0">
                <a:solidFill>
                  <a:srgbClr val="6F0066"/>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TITLE</a:t>
            </a:r>
          </a:p>
        </p:txBody>
      </p:sp>
      <p:sp>
        <p:nvSpPr>
          <p:cNvPr id="89" name="Text Placeholder 7">
            <a:extLst>
              <a:ext uri="{FF2B5EF4-FFF2-40B4-BE49-F238E27FC236}">
                <a16:creationId xmlns:a16="http://schemas.microsoft.com/office/drawing/2014/main" id="{7887B0FE-2AB8-455F-8EC7-C8F31FEA27CC}"/>
              </a:ext>
            </a:extLst>
          </p:cNvPr>
          <p:cNvSpPr>
            <a:spLocks noGrp="1"/>
          </p:cNvSpPr>
          <p:nvPr>
            <p:ph type="body" sz="quarter" idx="41" hasCustomPrompt="1"/>
          </p:nvPr>
        </p:nvSpPr>
        <p:spPr>
          <a:xfrm>
            <a:off x="4071197" y="2688098"/>
            <a:ext cx="1726129" cy="176047"/>
          </a:xfrm>
        </p:spPr>
        <p:txBody>
          <a:bodyPr lIns="0" tIns="0" rIns="0" bIns="0" rtlCol="0">
            <a:normAutofit/>
          </a:bodyPr>
          <a:lstStyle>
            <a:lvl1pPr marL="0" indent="0" algn="ctr">
              <a:buNone/>
              <a:defRPr sz="1000" b="0" i="1">
                <a:solidFill>
                  <a:srgbClr val="454D55"/>
                </a:solidFill>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description</a:t>
            </a:r>
          </a:p>
        </p:txBody>
      </p:sp>
      <p:sp>
        <p:nvSpPr>
          <p:cNvPr id="75" name="Text Placeholder 42">
            <a:extLst>
              <a:ext uri="{FF2B5EF4-FFF2-40B4-BE49-F238E27FC236}">
                <a16:creationId xmlns:a16="http://schemas.microsoft.com/office/drawing/2014/main" id="{6F1AC56E-6618-4728-A6EA-8B021EB6BCFB}"/>
              </a:ext>
            </a:extLst>
          </p:cNvPr>
          <p:cNvSpPr>
            <a:spLocks noGrp="1"/>
          </p:cNvSpPr>
          <p:nvPr>
            <p:ph type="body" sz="quarter" idx="29" hasCustomPrompt="1"/>
          </p:nvPr>
        </p:nvSpPr>
        <p:spPr>
          <a:xfrm>
            <a:off x="2188092" y="3979528"/>
            <a:ext cx="1044000" cy="1044000"/>
          </a:xfrm>
          <a:prstGeom prst="ellipse">
            <a:avLst/>
          </a:prstGeom>
          <a:solidFill>
            <a:schemeClr val="tx2"/>
          </a:solidFill>
          <a:ln w="72390">
            <a:solidFill>
              <a:schemeClr val="bg1"/>
            </a:solidFill>
          </a:ln>
        </p:spPr>
        <p:txBody>
          <a:bodyPr lIns="0" tIns="0" rIns="0" bIns="0" rtlCol="0" anchor="ctr" anchorCtr="0">
            <a:normAutofit/>
          </a:bodyPr>
          <a:lstStyle>
            <a:lvl1pPr marL="0" indent="0" algn="ctr">
              <a:buNone/>
              <a:defRPr lang="ru-RU" sz="2200" kern="1200" dirty="0">
                <a:solidFill>
                  <a:schemeClr val="bg1"/>
                </a:solidFill>
                <a:latin typeface="+mj-lt"/>
                <a:ea typeface="+mn-ea"/>
                <a:cs typeface="+mn-cs"/>
              </a:defRPr>
            </a:lvl1pPr>
          </a:lstStyle>
          <a:p>
            <a:pPr lvl="0" rtl="0"/>
            <a:r>
              <a:rPr lang="en-GB" noProof="1"/>
              <a:t>20XX</a:t>
            </a:r>
          </a:p>
        </p:txBody>
      </p:sp>
      <p:sp>
        <p:nvSpPr>
          <p:cNvPr id="60" name="Text Placeholder 42">
            <a:extLst>
              <a:ext uri="{FF2B5EF4-FFF2-40B4-BE49-F238E27FC236}">
                <a16:creationId xmlns:a16="http://schemas.microsoft.com/office/drawing/2014/main" id="{DB4C9C65-90B1-4A40-BB7B-DE799076D1B1}"/>
              </a:ext>
            </a:extLst>
          </p:cNvPr>
          <p:cNvSpPr>
            <a:spLocks noGrp="1"/>
          </p:cNvSpPr>
          <p:nvPr>
            <p:ph type="body" sz="quarter" idx="23" hasCustomPrompt="1"/>
          </p:nvPr>
        </p:nvSpPr>
        <p:spPr>
          <a:xfrm>
            <a:off x="4414968" y="4970360"/>
            <a:ext cx="1044000" cy="1044000"/>
          </a:xfrm>
          <a:prstGeom prst="ellipse">
            <a:avLst/>
          </a:prstGeom>
          <a:solidFill>
            <a:schemeClr val="bg1"/>
          </a:solidFill>
          <a:ln w="72390">
            <a:solidFill>
              <a:schemeClr val="tx2"/>
            </a:solidFill>
          </a:ln>
        </p:spPr>
        <p:txBody>
          <a:bodyPr lIns="0" tIns="0" rIns="0" bIns="0" rtlCol="0" anchor="ctr" anchorCtr="0">
            <a:normAutofit/>
          </a:bodyPr>
          <a:lstStyle>
            <a:lvl1pPr marL="0" indent="0" algn="ctr">
              <a:buNone/>
              <a:defRPr sz="3000">
                <a:solidFill>
                  <a:srgbClr val="454D55"/>
                </a:solidFill>
                <a:latin typeface="+mj-lt"/>
              </a:defRPr>
            </a:lvl1pPr>
          </a:lstStyle>
          <a:p>
            <a:pPr lvl="0" rtl="0"/>
            <a:r>
              <a:rPr lang="en-GB" noProof="1"/>
              <a:t>Q1</a:t>
            </a:r>
          </a:p>
        </p:txBody>
      </p:sp>
      <p:sp>
        <p:nvSpPr>
          <p:cNvPr id="96" name="Text Placeholder 7">
            <a:extLst>
              <a:ext uri="{FF2B5EF4-FFF2-40B4-BE49-F238E27FC236}">
                <a16:creationId xmlns:a16="http://schemas.microsoft.com/office/drawing/2014/main" id="{E9ED50CB-058A-4C6B-A8E2-0536EC0E40DA}"/>
              </a:ext>
            </a:extLst>
          </p:cNvPr>
          <p:cNvSpPr>
            <a:spLocks noGrp="1"/>
          </p:cNvSpPr>
          <p:nvPr>
            <p:ph type="body" sz="quarter" idx="48" hasCustomPrompt="1"/>
          </p:nvPr>
        </p:nvSpPr>
        <p:spPr>
          <a:xfrm>
            <a:off x="4075657" y="4567759"/>
            <a:ext cx="1726129" cy="204276"/>
          </a:xfrm>
        </p:spPr>
        <p:txBody>
          <a:bodyPr lIns="0" tIns="0" rIns="0" bIns="0" rtlCol="0">
            <a:normAutofit/>
          </a:bodyPr>
          <a:lstStyle>
            <a:lvl1pPr marL="0" indent="0" algn="ctr">
              <a:buNone/>
              <a:defRPr sz="1500" b="0" i="0">
                <a:solidFill>
                  <a:schemeClr val="tx2"/>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TITLE</a:t>
            </a:r>
          </a:p>
        </p:txBody>
      </p:sp>
      <p:sp>
        <p:nvSpPr>
          <p:cNvPr id="97" name="Text Placeholder 7">
            <a:extLst>
              <a:ext uri="{FF2B5EF4-FFF2-40B4-BE49-F238E27FC236}">
                <a16:creationId xmlns:a16="http://schemas.microsoft.com/office/drawing/2014/main" id="{04D14365-5F59-4F4F-B237-26A11A2DDDD1}"/>
              </a:ext>
            </a:extLst>
          </p:cNvPr>
          <p:cNvSpPr>
            <a:spLocks noGrp="1"/>
          </p:cNvSpPr>
          <p:nvPr>
            <p:ph type="body" sz="quarter" idx="49" hasCustomPrompt="1"/>
          </p:nvPr>
        </p:nvSpPr>
        <p:spPr>
          <a:xfrm>
            <a:off x="4075656" y="4750209"/>
            <a:ext cx="1726129" cy="176047"/>
          </a:xfrm>
        </p:spPr>
        <p:txBody>
          <a:bodyPr lIns="0" tIns="0" rIns="0" bIns="0" rtlCol="0">
            <a:normAutofit/>
          </a:bodyPr>
          <a:lstStyle>
            <a:lvl1pPr marL="0" indent="0" algn="ctr">
              <a:buNone/>
              <a:defRPr sz="1000" b="0" i="1">
                <a:solidFill>
                  <a:srgbClr val="454D55"/>
                </a:solidFill>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description</a:t>
            </a:r>
          </a:p>
        </p:txBody>
      </p:sp>
      <p:sp>
        <p:nvSpPr>
          <p:cNvPr id="63" name="Text Placeholder 42">
            <a:extLst>
              <a:ext uri="{FF2B5EF4-FFF2-40B4-BE49-F238E27FC236}">
                <a16:creationId xmlns:a16="http://schemas.microsoft.com/office/drawing/2014/main" id="{CFA7DBCF-F797-4B29-8C96-7AC1602BBC81}"/>
              </a:ext>
            </a:extLst>
          </p:cNvPr>
          <p:cNvSpPr>
            <a:spLocks noGrp="1"/>
          </p:cNvSpPr>
          <p:nvPr>
            <p:ph type="body" sz="quarter" idx="26" hasCustomPrompt="1"/>
          </p:nvPr>
        </p:nvSpPr>
        <p:spPr>
          <a:xfrm>
            <a:off x="5759136" y="4970360"/>
            <a:ext cx="1044000" cy="1044000"/>
          </a:xfrm>
          <a:prstGeom prst="ellipse">
            <a:avLst/>
          </a:prstGeom>
          <a:solidFill>
            <a:schemeClr val="bg1"/>
          </a:solidFill>
          <a:ln w="72390">
            <a:solidFill>
              <a:schemeClr val="accent3"/>
            </a:solidFill>
          </a:ln>
        </p:spPr>
        <p:txBody>
          <a:bodyPr lIns="0" tIns="0" rIns="0" bIns="0" rtlCol="0" anchor="ctr" anchorCtr="0">
            <a:normAutofit/>
          </a:bodyPr>
          <a:lstStyle>
            <a:lvl1pPr marL="0" indent="0" algn="ctr">
              <a:buNone/>
              <a:defRPr sz="3000">
                <a:solidFill>
                  <a:srgbClr val="454D55"/>
                </a:solidFill>
                <a:latin typeface="+mj-lt"/>
              </a:defRPr>
            </a:lvl1pPr>
          </a:lstStyle>
          <a:p>
            <a:pPr lvl="0" rtl="0"/>
            <a:r>
              <a:rPr lang="en-GB" noProof="1"/>
              <a:t>Q2</a:t>
            </a:r>
          </a:p>
        </p:txBody>
      </p:sp>
      <p:sp>
        <p:nvSpPr>
          <p:cNvPr id="100" name="Text Placeholder 7">
            <a:extLst>
              <a:ext uri="{FF2B5EF4-FFF2-40B4-BE49-F238E27FC236}">
                <a16:creationId xmlns:a16="http://schemas.microsoft.com/office/drawing/2014/main" id="{07524528-CBB1-40C1-A6F2-855A4D99478D}"/>
              </a:ext>
            </a:extLst>
          </p:cNvPr>
          <p:cNvSpPr>
            <a:spLocks noGrp="1"/>
          </p:cNvSpPr>
          <p:nvPr>
            <p:ph type="body" sz="quarter" idx="52" hasCustomPrompt="1"/>
          </p:nvPr>
        </p:nvSpPr>
        <p:spPr>
          <a:xfrm>
            <a:off x="5423464" y="6121335"/>
            <a:ext cx="1726129" cy="204276"/>
          </a:xfrm>
        </p:spPr>
        <p:txBody>
          <a:bodyPr lIns="0" tIns="0" rIns="0" bIns="0" rtlCol="0">
            <a:normAutofit/>
          </a:bodyPr>
          <a:lstStyle>
            <a:lvl1pPr marL="0" indent="0" algn="ctr">
              <a:buNone/>
              <a:defRPr sz="1500" b="0" i="0">
                <a:solidFill>
                  <a:schemeClr val="accent3"/>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TITLE</a:t>
            </a:r>
          </a:p>
        </p:txBody>
      </p:sp>
      <p:sp>
        <p:nvSpPr>
          <p:cNvPr id="101" name="Text Placeholder 7">
            <a:extLst>
              <a:ext uri="{FF2B5EF4-FFF2-40B4-BE49-F238E27FC236}">
                <a16:creationId xmlns:a16="http://schemas.microsoft.com/office/drawing/2014/main" id="{41F799BD-659E-472B-98A7-7C06C2F7458C}"/>
              </a:ext>
            </a:extLst>
          </p:cNvPr>
          <p:cNvSpPr>
            <a:spLocks noGrp="1"/>
          </p:cNvSpPr>
          <p:nvPr>
            <p:ph type="body" sz="quarter" idx="53" hasCustomPrompt="1"/>
          </p:nvPr>
        </p:nvSpPr>
        <p:spPr>
          <a:xfrm>
            <a:off x="5423463" y="6303785"/>
            <a:ext cx="1726129" cy="176047"/>
          </a:xfrm>
        </p:spPr>
        <p:txBody>
          <a:bodyPr lIns="0" tIns="0" rIns="0" bIns="0" rtlCol="0">
            <a:normAutofit/>
          </a:bodyPr>
          <a:lstStyle>
            <a:lvl1pPr marL="0" indent="0" algn="ctr">
              <a:buNone/>
              <a:defRPr sz="1000" b="0" i="1">
                <a:solidFill>
                  <a:srgbClr val="454D55"/>
                </a:solidFill>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description</a:t>
            </a:r>
          </a:p>
        </p:txBody>
      </p:sp>
      <p:sp>
        <p:nvSpPr>
          <p:cNvPr id="62" name="Text Placeholder 42">
            <a:extLst>
              <a:ext uri="{FF2B5EF4-FFF2-40B4-BE49-F238E27FC236}">
                <a16:creationId xmlns:a16="http://schemas.microsoft.com/office/drawing/2014/main" id="{113ADCA9-C0A6-4FAB-A09E-4DECBD41D738}"/>
              </a:ext>
            </a:extLst>
          </p:cNvPr>
          <p:cNvSpPr>
            <a:spLocks noGrp="1"/>
          </p:cNvSpPr>
          <p:nvPr>
            <p:ph type="body" sz="quarter" idx="25" hasCustomPrompt="1"/>
          </p:nvPr>
        </p:nvSpPr>
        <p:spPr>
          <a:xfrm>
            <a:off x="7103304" y="4970360"/>
            <a:ext cx="1044000" cy="1044000"/>
          </a:xfrm>
          <a:prstGeom prst="ellipse">
            <a:avLst/>
          </a:prstGeom>
          <a:solidFill>
            <a:schemeClr val="bg1"/>
          </a:solidFill>
          <a:ln w="72390">
            <a:solidFill>
              <a:schemeClr val="accent4"/>
            </a:solidFill>
          </a:ln>
        </p:spPr>
        <p:txBody>
          <a:bodyPr lIns="0" tIns="0" rIns="0" bIns="0" rtlCol="0" anchor="ctr" anchorCtr="0">
            <a:normAutofit/>
          </a:bodyPr>
          <a:lstStyle>
            <a:lvl1pPr marL="0" indent="0" algn="ctr">
              <a:buNone/>
              <a:defRPr sz="3000">
                <a:solidFill>
                  <a:srgbClr val="454D55"/>
                </a:solidFill>
                <a:latin typeface="+mj-lt"/>
              </a:defRPr>
            </a:lvl1pPr>
          </a:lstStyle>
          <a:p>
            <a:pPr lvl="0" rtl="0"/>
            <a:r>
              <a:rPr lang="en-GB" noProof="1"/>
              <a:t>Q3</a:t>
            </a:r>
          </a:p>
        </p:txBody>
      </p:sp>
      <p:sp>
        <p:nvSpPr>
          <p:cNvPr id="98" name="Text Placeholder 7">
            <a:extLst>
              <a:ext uri="{FF2B5EF4-FFF2-40B4-BE49-F238E27FC236}">
                <a16:creationId xmlns:a16="http://schemas.microsoft.com/office/drawing/2014/main" id="{3EC66011-3B65-49CC-8886-E2CCFBFFABD7}"/>
              </a:ext>
            </a:extLst>
          </p:cNvPr>
          <p:cNvSpPr>
            <a:spLocks noGrp="1"/>
          </p:cNvSpPr>
          <p:nvPr>
            <p:ph type="body" sz="quarter" idx="50" hasCustomPrompt="1"/>
          </p:nvPr>
        </p:nvSpPr>
        <p:spPr>
          <a:xfrm>
            <a:off x="6759849" y="4567759"/>
            <a:ext cx="1726129" cy="204276"/>
          </a:xfrm>
        </p:spPr>
        <p:txBody>
          <a:bodyPr lIns="0" tIns="0" rIns="0" bIns="0" rtlCol="0">
            <a:normAutofit/>
          </a:bodyPr>
          <a:lstStyle>
            <a:lvl1pPr marL="0" indent="0" algn="ctr">
              <a:buNone/>
              <a:defRPr sz="1500" b="0" i="0">
                <a:solidFill>
                  <a:srgbClr val="E8611D"/>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TITLE</a:t>
            </a:r>
          </a:p>
        </p:txBody>
      </p:sp>
      <p:sp>
        <p:nvSpPr>
          <p:cNvPr id="99" name="Text Placeholder 7">
            <a:extLst>
              <a:ext uri="{FF2B5EF4-FFF2-40B4-BE49-F238E27FC236}">
                <a16:creationId xmlns:a16="http://schemas.microsoft.com/office/drawing/2014/main" id="{3B2B5959-E5CC-42A7-B797-463098BE6290}"/>
              </a:ext>
            </a:extLst>
          </p:cNvPr>
          <p:cNvSpPr>
            <a:spLocks noGrp="1"/>
          </p:cNvSpPr>
          <p:nvPr>
            <p:ph type="body" sz="quarter" idx="51" hasCustomPrompt="1"/>
          </p:nvPr>
        </p:nvSpPr>
        <p:spPr>
          <a:xfrm>
            <a:off x="6759848" y="4750209"/>
            <a:ext cx="1726129" cy="176047"/>
          </a:xfrm>
        </p:spPr>
        <p:txBody>
          <a:bodyPr lIns="0" tIns="0" rIns="0" bIns="0" rtlCol="0">
            <a:normAutofit/>
          </a:bodyPr>
          <a:lstStyle>
            <a:lvl1pPr marL="0" indent="0" algn="ctr">
              <a:buNone/>
              <a:defRPr sz="1000" b="0" i="1">
                <a:solidFill>
                  <a:srgbClr val="454D55"/>
                </a:solidFill>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description</a:t>
            </a:r>
          </a:p>
        </p:txBody>
      </p:sp>
      <p:sp>
        <p:nvSpPr>
          <p:cNvPr id="61" name="Text Placeholder 42">
            <a:extLst>
              <a:ext uri="{FF2B5EF4-FFF2-40B4-BE49-F238E27FC236}">
                <a16:creationId xmlns:a16="http://schemas.microsoft.com/office/drawing/2014/main" id="{91E8A179-36A3-4D0A-96E7-689F93F9B8F2}"/>
              </a:ext>
            </a:extLst>
          </p:cNvPr>
          <p:cNvSpPr>
            <a:spLocks noGrp="1"/>
          </p:cNvSpPr>
          <p:nvPr>
            <p:ph type="body" sz="quarter" idx="24" hasCustomPrompt="1"/>
          </p:nvPr>
        </p:nvSpPr>
        <p:spPr>
          <a:xfrm>
            <a:off x="8447472" y="4970360"/>
            <a:ext cx="1044000" cy="1044000"/>
          </a:xfrm>
          <a:prstGeom prst="ellipse">
            <a:avLst/>
          </a:prstGeom>
          <a:solidFill>
            <a:schemeClr val="bg1"/>
          </a:solidFill>
          <a:ln w="72390">
            <a:solidFill>
              <a:schemeClr val="accent5"/>
            </a:solidFill>
          </a:ln>
        </p:spPr>
        <p:txBody>
          <a:bodyPr lIns="0" tIns="0" rIns="0" bIns="0" rtlCol="0" anchor="ctr" anchorCtr="0">
            <a:normAutofit/>
          </a:bodyPr>
          <a:lstStyle>
            <a:lvl1pPr marL="0" indent="0" algn="ctr">
              <a:buNone/>
              <a:defRPr sz="3000">
                <a:solidFill>
                  <a:srgbClr val="454D55"/>
                </a:solidFill>
                <a:latin typeface="+mj-lt"/>
              </a:defRPr>
            </a:lvl1pPr>
          </a:lstStyle>
          <a:p>
            <a:pPr lvl="0" rtl="0"/>
            <a:r>
              <a:rPr lang="en-GB" noProof="1"/>
              <a:t>Q4</a:t>
            </a:r>
          </a:p>
        </p:txBody>
      </p:sp>
      <p:sp>
        <p:nvSpPr>
          <p:cNvPr id="102" name="Text Placeholder 7">
            <a:extLst>
              <a:ext uri="{FF2B5EF4-FFF2-40B4-BE49-F238E27FC236}">
                <a16:creationId xmlns:a16="http://schemas.microsoft.com/office/drawing/2014/main" id="{9FDC66A0-D1C5-4C83-BBEE-D079881FADA3}"/>
              </a:ext>
            </a:extLst>
          </p:cNvPr>
          <p:cNvSpPr>
            <a:spLocks noGrp="1"/>
          </p:cNvSpPr>
          <p:nvPr>
            <p:ph type="body" sz="quarter" idx="54" hasCustomPrompt="1"/>
          </p:nvPr>
        </p:nvSpPr>
        <p:spPr>
          <a:xfrm>
            <a:off x="8107656" y="6121335"/>
            <a:ext cx="1726129" cy="204276"/>
          </a:xfrm>
        </p:spPr>
        <p:txBody>
          <a:bodyPr lIns="0" tIns="0" rIns="0" bIns="0" rtlCol="0">
            <a:normAutofit/>
          </a:bodyPr>
          <a:lstStyle>
            <a:lvl1pPr marL="0" indent="0" algn="ctr">
              <a:buNone/>
              <a:defRPr sz="1500" b="0" i="0">
                <a:solidFill>
                  <a:schemeClr val="accent5"/>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TITLE</a:t>
            </a:r>
          </a:p>
        </p:txBody>
      </p:sp>
      <p:sp>
        <p:nvSpPr>
          <p:cNvPr id="103" name="Text Placeholder 7">
            <a:extLst>
              <a:ext uri="{FF2B5EF4-FFF2-40B4-BE49-F238E27FC236}">
                <a16:creationId xmlns:a16="http://schemas.microsoft.com/office/drawing/2014/main" id="{E4E5E736-BFFC-4245-916F-586110128844}"/>
              </a:ext>
            </a:extLst>
          </p:cNvPr>
          <p:cNvSpPr>
            <a:spLocks noGrp="1"/>
          </p:cNvSpPr>
          <p:nvPr>
            <p:ph type="body" sz="quarter" idx="55" hasCustomPrompt="1"/>
          </p:nvPr>
        </p:nvSpPr>
        <p:spPr>
          <a:xfrm>
            <a:off x="8107655" y="6303785"/>
            <a:ext cx="1726129" cy="176047"/>
          </a:xfrm>
        </p:spPr>
        <p:txBody>
          <a:bodyPr lIns="0" tIns="0" rIns="0" bIns="0" rtlCol="0">
            <a:normAutofit/>
          </a:bodyPr>
          <a:lstStyle>
            <a:lvl1pPr marL="0" indent="0" algn="ctr">
              <a:buNone/>
              <a:defRPr sz="1000" b="0" i="1">
                <a:solidFill>
                  <a:srgbClr val="454D55"/>
                </a:solidFill>
              </a:defRPr>
            </a:lvl1pPr>
            <a:lvl2pPr marL="457200" indent="0">
              <a:buNone/>
              <a:defRPr/>
            </a:lvl2pPr>
            <a:lvl3pPr marL="914400" indent="0">
              <a:buNone/>
              <a:defRPr/>
            </a:lvl3pPr>
            <a:lvl4pPr marL="1371600" indent="0">
              <a:buNone/>
              <a:defRPr/>
            </a:lvl4pPr>
            <a:lvl5pPr marL="1828800" indent="0">
              <a:buNone/>
              <a:defRPr/>
            </a:lvl5pPr>
          </a:lstStyle>
          <a:p>
            <a:pPr lvl="0" rtl="0"/>
            <a:r>
              <a:rPr lang="en-GB" noProof="1"/>
              <a:t>Milestone description</a:t>
            </a:r>
          </a:p>
        </p:txBody>
      </p:sp>
      <p:sp>
        <p:nvSpPr>
          <p:cNvPr id="110" name="Text Placeholder 42">
            <a:extLst>
              <a:ext uri="{FF2B5EF4-FFF2-40B4-BE49-F238E27FC236}">
                <a16:creationId xmlns:a16="http://schemas.microsoft.com/office/drawing/2014/main" id="{74922A2C-30D3-4ED0-8443-C57494EB4287}"/>
              </a:ext>
            </a:extLst>
          </p:cNvPr>
          <p:cNvSpPr>
            <a:spLocks noGrp="1"/>
          </p:cNvSpPr>
          <p:nvPr>
            <p:ph type="body" sz="quarter" idx="58" hasCustomPrompt="1"/>
          </p:nvPr>
        </p:nvSpPr>
        <p:spPr>
          <a:xfrm>
            <a:off x="10293432" y="4973439"/>
            <a:ext cx="1044000" cy="1044000"/>
          </a:xfrm>
          <a:prstGeom prst="ellipse">
            <a:avLst/>
          </a:prstGeom>
          <a:solidFill>
            <a:schemeClr val="accent5"/>
          </a:solidFill>
          <a:ln w="72390">
            <a:solidFill>
              <a:schemeClr val="bg1"/>
            </a:solidFill>
          </a:ln>
        </p:spPr>
        <p:txBody>
          <a:bodyPr lIns="0" tIns="0" rIns="0" bIns="0" rtlCol="0" anchor="ctr" anchorCtr="0">
            <a:normAutofit/>
          </a:bodyPr>
          <a:lstStyle>
            <a:lvl1pPr marL="0" indent="0" algn="ctr">
              <a:buNone/>
              <a:defRPr lang="ru-RU" sz="2200" kern="1200" dirty="0">
                <a:solidFill>
                  <a:srgbClr val="454D55"/>
                </a:solidFill>
                <a:latin typeface="+mj-lt"/>
                <a:ea typeface="+mn-ea"/>
                <a:cs typeface="+mn-cs"/>
              </a:defRPr>
            </a:lvl1pPr>
          </a:lstStyle>
          <a:p>
            <a:pPr lvl="0" rtl="0"/>
            <a:r>
              <a:rPr lang="en-GB" noProof="1"/>
              <a:t>20XX</a:t>
            </a:r>
          </a:p>
        </p:txBody>
      </p:sp>
      <p:sp>
        <p:nvSpPr>
          <p:cNvPr id="5" name="Footer Placeholder 4">
            <a:extLst>
              <a:ext uri="{FF2B5EF4-FFF2-40B4-BE49-F238E27FC236}">
                <a16:creationId xmlns:a16="http://schemas.microsoft.com/office/drawing/2014/main" id="{4953E081-530B-464A-B47C-C858A60EB2EA}"/>
              </a:ext>
            </a:extLst>
          </p:cNvPr>
          <p:cNvSpPr>
            <a:spLocks noGrp="1"/>
          </p:cNvSpPr>
          <p:nvPr>
            <p:ph type="ftr" sz="quarter" idx="11"/>
          </p:nvPr>
        </p:nvSpPr>
        <p:spPr/>
        <p:txBody>
          <a:bodyPr rtlCol="0"/>
          <a:lstStyle/>
          <a:p>
            <a:pPr rtl="0"/>
            <a:r>
              <a:rPr lang="en-GB" noProof="1"/>
              <a:t>ADD A FOOTER</a:t>
            </a:r>
          </a:p>
        </p:txBody>
      </p:sp>
      <p:sp>
        <p:nvSpPr>
          <p:cNvPr id="4" name="Date Placeholder 3">
            <a:extLst>
              <a:ext uri="{FF2B5EF4-FFF2-40B4-BE49-F238E27FC236}">
                <a16:creationId xmlns:a16="http://schemas.microsoft.com/office/drawing/2014/main" id="{7C0373A1-F9A6-4E7C-A04F-22454F3A60CF}"/>
              </a:ext>
            </a:extLst>
          </p:cNvPr>
          <p:cNvSpPr>
            <a:spLocks noGrp="1"/>
          </p:cNvSpPr>
          <p:nvPr>
            <p:ph type="dt" sz="half" idx="10"/>
          </p:nvPr>
        </p:nvSpPr>
        <p:spPr>
          <a:xfrm>
            <a:off x="9005888" y="550858"/>
            <a:ext cx="2743200" cy="176716"/>
          </a:xfrm>
          <a:prstGeom prst="rect">
            <a:avLst/>
          </a:prstGeom>
        </p:spPr>
        <p:txBody>
          <a:bodyPr rtlCol="0"/>
          <a:lstStyle/>
          <a:p>
            <a:pPr rtl="0"/>
            <a:fld id="{304D15CA-71E0-4E58-88EE-F320CE89B540}" type="datetime1">
              <a:rPr lang="en-GB" noProof="1" smtClean="0"/>
              <a:t>11/09/2023</a:t>
            </a:fld>
            <a:endParaRPr lang="en-GB" noProof="1"/>
          </a:p>
        </p:txBody>
      </p:sp>
      <p:sp>
        <p:nvSpPr>
          <p:cNvPr id="6" name="Slide Number Placeholder 5">
            <a:extLst>
              <a:ext uri="{FF2B5EF4-FFF2-40B4-BE49-F238E27FC236}">
                <a16:creationId xmlns:a16="http://schemas.microsoft.com/office/drawing/2014/main" id="{B09BF57F-FEA7-4D09-AA29-F32AA5577A04}"/>
              </a:ext>
            </a:extLst>
          </p:cNvPr>
          <p:cNvSpPr>
            <a:spLocks noGrp="1"/>
          </p:cNvSpPr>
          <p:nvPr>
            <p:ph type="sldNum" sz="quarter" idx="12"/>
          </p:nvPr>
        </p:nvSpPr>
        <p:spPr/>
        <p:txBody>
          <a:bodyPr rtlCol="0"/>
          <a:lstStyle/>
          <a:p>
            <a:pPr rtl="0"/>
            <a:fld id="{93C1428B-5ACF-4E79-A091-05E2328DA75D}" type="slidenum">
              <a:rPr lang="en-GB" noProof="1" dirty="0" smtClean="0"/>
              <a:t>‹#›</a:t>
            </a:fld>
            <a:endParaRPr lang="en-GB" noProof="1"/>
          </a:p>
        </p:txBody>
      </p:sp>
    </p:spTree>
    <p:extLst>
      <p:ext uri="{BB962C8B-B14F-4D97-AF65-F5344CB8AC3E}">
        <p14:creationId xmlns:p14="http://schemas.microsoft.com/office/powerpoint/2010/main" val="3982000294"/>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CAC5166-4796-40D2-A50C-05DACE2C6C35}"/>
              </a:ext>
            </a:extLst>
          </p:cNvPr>
          <p:cNvSpPr>
            <a:spLocks noGrp="1"/>
          </p:cNvSpPr>
          <p:nvPr>
            <p:ph type="title"/>
          </p:nvPr>
        </p:nvSpPr>
        <p:spPr>
          <a:xfrm>
            <a:off x="838200" y="1292588"/>
            <a:ext cx="10515600" cy="1325563"/>
          </a:xfrm>
          <a:prstGeom prst="rect">
            <a:avLst/>
          </a:prstGeom>
        </p:spPr>
        <p:txBody>
          <a:bodyPr vert="horz" lIns="91440" tIns="45720" rIns="91440" bIns="45720" rtlCol="0" anchor="ctr">
            <a:normAutofit/>
          </a:bodyPr>
          <a:lstStyle/>
          <a:p>
            <a:pPr rtl="0"/>
            <a:r>
              <a:rPr lang="en-US" noProof="1"/>
              <a:t>Click to edit Master title style</a:t>
            </a:r>
            <a:endParaRPr lang="en-GB" noProof="1"/>
          </a:p>
        </p:txBody>
      </p:sp>
      <p:sp>
        <p:nvSpPr>
          <p:cNvPr id="3" name="Text Placeholder 2">
            <a:extLst>
              <a:ext uri="{FF2B5EF4-FFF2-40B4-BE49-F238E27FC236}">
                <a16:creationId xmlns:a16="http://schemas.microsoft.com/office/drawing/2014/main" id="{AD836682-CE55-4994-889B-5D188C3E4F73}"/>
              </a:ext>
            </a:extLst>
          </p:cNvPr>
          <p:cNvSpPr>
            <a:spLocks noGrp="1"/>
          </p:cNvSpPr>
          <p:nvPr>
            <p:ph type="body" idx="1"/>
          </p:nvPr>
        </p:nvSpPr>
        <p:spPr>
          <a:xfrm>
            <a:off x="838200" y="2753088"/>
            <a:ext cx="10515600" cy="2341426"/>
          </a:xfrm>
          <a:prstGeom prst="rect">
            <a:avLst/>
          </a:prstGeom>
        </p:spPr>
        <p:txBody>
          <a:bodyPr vert="horz" lIns="91440" tIns="45720" rIns="91440" bIns="45720" rtlCol="0">
            <a:normAutofit/>
          </a:bodyPr>
          <a:lstStyle/>
          <a:p>
            <a:pPr lvl="0" rtl="0"/>
            <a:r>
              <a:rPr lang="en-GB" noProof="1"/>
              <a:t>Click to edit Master text styles</a:t>
            </a:r>
          </a:p>
          <a:p>
            <a:pPr lvl="1" rtl="0"/>
            <a:r>
              <a:rPr lang="en-GB" noProof="1"/>
              <a:t>Second level</a:t>
            </a:r>
          </a:p>
          <a:p>
            <a:pPr lvl="2" rtl="0"/>
            <a:r>
              <a:rPr lang="en-GB" noProof="1"/>
              <a:t>Third level</a:t>
            </a:r>
          </a:p>
          <a:p>
            <a:pPr lvl="3" rtl="0"/>
            <a:r>
              <a:rPr lang="en-GB" noProof="1"/>
              <a:t>Quarter level</a:t>
            </a:r>
          </a:p>
          <a:p>
            <a:pPr lvl="4" rtl="0"/>
            <a:r>
              <a:rPr lang="en-GB" noProof="1"/>
              <a:t>Fifth level</a:t>
            </a:r>
          </a:p>
        </p:txBody>
      </p:sp>
      <p:sp>
        <p:nvSpPr>
          <p:cNvPr id="4" name="Date Placeholder 3">
            <a:extLst>
              <a:ext uri="{FF2B5EF4-FFF2-40B4-BE49-F238E27FC236}">
                <a16:creationId xmlns:a16="http://schemas.microsoft.com/office/drawing/2014/main" id="{F31F9231-8DF4-411E-8324-453AB042A01C}"/>
              </a:ext>
            </a:extLst>
          </p:cNvPr>
          <p:cNvSpPr>
            <a:spLocks noGrp="1"/>
          </p:cNvSpPr>
          <p:nvPr>
            <p:ph type="dt" sz="half" idx="2"/>
          </p:nvPr>
        </p:nvSpPr>
        <p:spPr>
          <a:xfrm>
            <a:off x="9005888" y="577752"/>
            <a:ext cx="2743200" cy="176716"/>
          </a:xfrm>
          <a:prstGeom prst="rect">
            <a:avLst/>
          </a:prstGeom>
        </p:spPr>
        <p:txBody>
          <a:bodyPr vert="horz" lIns="0" tIns="0" rIns="0" bIns="0" rtlCol="0" anchor="t" anchorCtr="0"/>
          <a:lstStyle>
            <a:lvl1pPr algn="r">
              <a:defRPr sz="900" i="1">
                <a:solidFill>
                  <a:srgbClr val="454D55"/>
                </a:solidFill>
              </a:defRPr>
            </a:lvl1pPr>
          </a:lstStyle>
          <a:p>
            <a:pPr rtl="0"/>
            <a:fld id="{F7182A2F-4C01-4B4F-B855-198932A18E99}" type="datetime1">
              <a:rPr lang="en-GB" noProof="1" dirty="0" smtClean="0"/>
              <a:t>11/09/2023</a:t>
            </a:fld>
            <a:endParaRPr lang="en-GB" noProof="1"/>
          </a:p>
        </p:txBody>
      </p:sp>
      <p:sp>
        <p:nvSpPr>
          <p:cNvPr id="5" name="Footer Placeholder 4">
            <a:extLst>
              <a:ext uri="{FF2B5EF4-FFF2-40B4-BE49-F238E27FC236}">
                <a16:creationId xmlns:a16="http://schemas.microsoft.com/office/drawing/2014/main" id="{C30475F0-EE3A-4617-AFAB-40BF7C148786}"/>
              </a:ext>
            </a:extLst>
          </p:cNvPr>
          <p:cNvSpPr>
            <a:spLocks noGrp="1"/>
          </p:cNvSpPr>
          <p:nvPr>
            <p:ph type="ftr" sz="quarter" idx="3"/>
          </p:nvPr>
        </p:nvSpPr>
        <p:spPr>
          <a:xfrm>
            <a:off x="9005888" y="392469"/>
            <a:ext cx="2743200" cy="176715"/>
          </a:xfrm>
          <a:prstGeom prst="rect">
            <a:avLst/>
          </a:prstGeom>
        </p:spPr>
        <p:txBody>
          <a:bodyPr vert="horz" lIns="0" tIns="0" rIns="0" bIns="0" rtlCol="0" anchor="b" anchorCtr="0"/>
          <a:lstStyle>
            <a:lvl1pPr algn="r">
              <a:defRPr sz="900" i="1">
                <a:solidFill>
                  <a:srgbClr val="454D55"/>
                </a:solidFill>
              </a:defRPr>
            </a:lvl1pPr>
          </a:lstStyle>
          <a:p>
            <a:pPr rtl="0"/>
            <a:r>
              <a:rPr lang="en-GB" noProof="1"/>
              <a:t>ADD A FOOTER</a:t>
            </a:r>
          </a:p>
        </p:txBody>
      </p:sp>
      <p:sp>
        <p:nvSpPr>
          <p:cNvPr id="6" name="Slide Number Placeholder 5">
            <a:extLst>
              <a:ext uri="{FF2B5EF4-FFF2-40B4-BE49-F238E27FC236}">
                <a16:creationId xmlns:a16="http://schemas.microsoft.com/office/drawing/2014/main" id="{8AA07E7D-9F5C-43AC-A03A-432F6CB44929}"/>
              </a:ext>
            </a:extLst>
          </p:cNvPr>
          <p:cNvSpPr>
            <a:spLocks noGrp="1"/>
          </p:cNvSpPr>
          <p:nvPr>
            <p:ph type="sldNum" sz="quarter" idx="4"/>
          </p:nvPr>
        </p:nvSpPr>
        <p:spPr>
          <a:xfrm>
            <a:off x="442913" y="392470"/>
            <a:ext cx="395287" cy="176715"/>
          </a:xfrm>
          <a:prstGeom prst="rect">
            <a:avLst/>
          </a:prstGeom>
        </p:spPr>
        <p:txBody>
          <a:bodyPr vert="horz" lIns="0" tIns="0" rIns="0" bIns="0" rtlCol="0" anchor="b" anchorCtr="0"/>
          <a:lstStyle>
            <a:lvl1pPr algn="l">
              <a:defRPr sz="900" i="1">
                <a:solidFill>
                  <a:srgbClr val="454D55"/>
                </a:solidFill>
              </a:defRPr>
            </a:lvl1pPr>
          </a:lstStyle>
          <a:p>
            <a:pPr rtl="0"/>
            <a:fld id="{93C1428B-5ACF-4E79-A091-05E2328DA75D}" type="slidenum">
              <a:rPr lang="en-GB" noProof="1" dirty="0" smtClean="0"/>
              <a:pPr rtl="0"/>
              <a:t>‹#›</a:t>
            </a:fld>
            <a:endParaRPr lang="en-GB" noProof="1"/>
          </a:p>
        </p:txBody>
      </p:sp>
    </p:spTree>
    <p:extLst>
      <p:ext uri="{BB962C8B-B14F-4D97-AF65-F5344CB8AC3E}">
        <p14:creationId xmlns:p14="http://schemas.microsoft.com/office/powerpoint/2010/main" val="557435426"/>
      </p:ext>
    </p:extLst>
  </p:cSld>
  <p:clrMap bg1="lt1" tx1="dk1" bg2="lt2" tx2="dk2" accent1="accent1" accent2="accent2" accent3="accent3" accent4="accent4" accent5="accent5" accent6="accent6" hlink="hlink" folHlink="folHlink"/>
  <p:sldLayoutIdLst>
    <p:sldLayoutId id="2147483650" r:id="rId1"/>
  </p:sldLayoutIdLst>
  <p:hf hdr="0"/>
  <p:txStyles>
    <p:titleStyle>
      <a:lvl1pPr algn="l" defTabSz="914400" rtl="0" eaLnBrk="1" latinLnBrk="0" hangingPunct="1">
        <a:lnSpc>
          <a:spcPct val="90000"/>
        </a:lnSpc>
        <a:spcBef>
          <a:spcPct val="0"/>
        </a:spcBef>
        <a:buNone/>
        <a:defRPr sz="35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279" userDrawn="1">
          <p15:clr>
            <a:srgbClr val="F26B43"/>
          </p15:clr>
        </p15:guide>
        <p15:guide id="3" pos="7401" userDrawn="1">
          <p15:clr>
            <a:srgbClr val="F26B43"/>
          </p15:clr>
        </p15:guide>
        <p15:guide id="4" orient="horz" pos="4042"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jpe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591" y="2200447"/>
            <a:ext cx="2257397" cy="1475598"/>
          </a:xfrm>
        </p:spPr>
        <p:txBody>
          <a:bodyPr>
            <a:normAutofit fontScale="90000"/>
          </a:bodyPr>
          <a:lstStyle/>
          <a:p>
            <a:r>
              <a:rPr lang="en-GB" dirty="0"/>
              <a:t>R.E. Curriculum</a:t>
            </a:r>
            <a:br>
              <a:rPr lang="en-GB" dirty="0"/>
            </a:br>
            <a:r>
              <a:rPr lang="en-GB" dirty="0"/>
              <a:t>Road Map</a:t>
            </a:r>
            <a:br>
              <a:rPr lang="en-GB" dirty="0"/>
            </a:br>
            <a:endParaRPr lang="en-GB" dirty="0"/>
          </a:p>
        </p:txBody>
      </p:sp>
      <p:sp>
        <p:nvSpPr>
          <p:cNvPr id="4" name="Text Placeholder 3"/>
          <p:cNvSpPr>
            <a:spLocks noGrp="1"/>
          </p:cNvSpPr>
          <p:nvPr>
            <p:ph type="body" sz="quarter" idx="14"/>
          </p:nvPr>
        </p:nvSpPr>
        <p:spPr>
          <a:xfrm>
            <a:off x="176644" y="4430054"/>
            <a:ext cx="1969545" cy="2306648"/>
          </a:xfrm>
        </p:spPr>
        <p:txBody>
          <a:bodyPr>
            <a:normAutofit fontScale="47500" lnSpcReduction="20000"/>
          </a:bodyPr>
          <a:lstStyle/>
          <a:p>
            <a:r>
              <a:rPr lang="en-GB"/>
              <a:t>Curriculum Plan</a:t>
            </a:r>
          </a:p>
          <a:p>
            <a:r>
              <a:rPr lang="en-GB"/>
              <a:t>EYFS begins the RE journey with enquiry based questions from Discovery RE. </a:t>
            </a:r>
          </a:p>
          <a:p>
            <a:r>
              <a:rPr lang="en-GB"/>
              <a:t>In KS1 we follow Discovery RE where an enquiry based approach links closely with SMSC and British Values.  Each enquiry addresses some aspect of Christian theology. </a:t>
            </a:r>
          </a:p>
          <a:p>
            <a:r>
              <a:rPr lang="en-GB"/>
              <a:t>In KS2 we continue to follow Discovery RE alongside the Northamptonshire Agreed Syllabus  where an enquiry approach adds challenge, requiring children to retain knowledge and apply it to the big question using their critical thinking skills.</a:t>
            </a:r>
          </a:p>
          <a:p>
            <a:endParaRPr lang="en-GB"/>
          </a:p>
        </p:txBody>
      </p:sp>
      <p:sp>
        <p:nvSpPr>
          <p:cNvPr id="6" name="Text Placeholder 5"/>
          <p:cNvSpPr>
            <a:spLocks noGrp="1"/>
          </p:cNvSpPr>
          <p:nvPr>
            <p:ph type="body" sz="quarter" idx="57"/>
          </p:nvPr>
        </p:nvSpPr>
        <p:spPr>
          <a:xfrm>
            <a:off x="64254" y="815841"/>
            <a:ext cx="1044000" cy="1044000"/>
          </a:xfrm>
          <a:solidFill>
            <a:srgbClr val="F39D21"/>
          </a:solidFill>
        </p:spPr>
        <p:txBody>
          <a:bodyPr/>
          <a:lstStyle/>
          <a:p>
            <a:r>
              <a:rPr lang="en-GB"/>
              <a:t>EYFS</a:t>
            </a:r>
          </a:p>
        </p:txBody>
      </p:sp>
      <p:sp>
        <p:nvSpPr>
          <p:cNvPr id="8" name="Text Placeholder 7"/>
          <p:cNvSpPr>
            <a:spLocks noGrp="1"/>
          </p:cNvSpPr>
          <p:nvPr>
            <p:ph type="body" sz="quarter" idx="32"/>
          </p:nvPr>
        </p:nvSpPr>
        <p:spPr>
          <a:xfrm>
            <a:off x="1631092" y="434684"/>
            <a:ext cx="2669718" cy="299633"/>
          </a:xfrm>
        </p:spPr>
        <p:txBody>
          <a:bodyPr>
            <a:normAutofit fontScale="92500"/>
          </a:bodyPr>
          <a:lstStyle/>
          <a:p>
            <a:r>
              <a:rPr lang="en-GB"/>
              <a:t>EYFS –Understanding the World</a:t>
            </a:r>
          </a:p>
        </p:txBody>
      </p:sp>
      <p:sp>
        <p:nvSpPr>
          <p:cNvPr id="9" name="Text Placeholder 8"/>
          <p:cNvSpPr>
            <a:spLocks noGrp="1"/>
          </p:cNvSpPr>
          <p:nvPr>
            <p:ph type="body" sz="quarter" idx="33"/>
          </p:nvPr>
        </p:nvSpPr>
        <p:spPr>
          <a:xfrm>
            <a:off x="1412875" y="347099"/>
            <a:ext cx="3270705" cy="183135"/>
          </a:xfrm>
        </p:spPr>
        <p:txBody>
          <a:bodyPr>
            <a:normAutofit fontScale="25000" lnSpcReduction="20000"/>
          </a:bodyPr>
          <a:lstStyle/>
          <a:p>
            <a:r>
              <a:rPr lang="en-US" sz="2800"/>
              <a:t>; </a:t>
            </a:r>
          </a:p>
          <a:p>
            <a:r>
              <a:rPr lang="en-US" sz="2800"/>
              <a:t>· </a:t>
            </a:r>
            <a:endParaRPr lang="en-GB"/>
          </a:p>
        </p:txBody>
      </p:sp>
      <p:sp>
        <p:nvSpPr>
          <p:cNvPr id="10" name="Text Placeholder 9"/>
          <p:cNvSpPr>
            <a:spLocks noGrp="1"/>
          </p:cNvSpPr>
          <p:nvPr>
            <p:ph type="body" sz="quarter" idx="17"/>
          </p:nvPr>
        </p:nvSpPr>
        <p:spPr>
          <a:xfrm>
            <a:off x="5658329" y="779045"/>
            <a:ext cx="1106191" cy="1094537"/>
          </a:xfrm>
        </p:spPr>
        <p:txBody>
          <a:bodyPr>
            <a:normAutofit fontScale="92500"/>
          </a:bodyPr>
          <a:lstStyle/>
          <a:p>
            <a:r>
              <a:rPr lang="en-GB" sz="1200"/>
              <a:t>Does God want Christians to look after the world?  </a:t>
            </a:r>
          </a:p>
        </p:txBody>
      </p:sp>
      <p:sp>
        <p:nvSpPr>
          <p:cNvPr id="13" name="Text Placeholder 12"/>
          <p:cNvSpPr>
            <a:spLocks noGrp="1"/>
          </p:cNvSpPr>
          <p:nvPr>
            <p:ph type="body" sz="quarter" idx="18"/>
          </p:nvPr>
        </p:nvSpPr>
        <p:spPr>
          <a:xfrm>
            <a:off x="6880815" y="804313"/>
            <a:ext cx="1044000" cy="1044000"/>
          </a:xfrm>
        </p:spPr>
        <p:txBody>
          <a:bodyPr>
            <a:normAutofit fontScale="70000" lnSpcReduction="20000"/>
          </a:bodyPr>
          <a:lstStyle/>
          <a:p>
            <a:r>
              <a:rPr lang="en-GB" sz="1200"/>
              <a:t>What gifts might Christians in my town have given Jesus if he had been born here rather than in Bethlehem?  </a:t>
            </a:r>
          </a:p>
        </p:txBody>
      </p:sp>
      <p:sp>
        <p:nvSpPr>
          <p:cNvPr id="14" name="Text Placeholder 13"/>
          <p:cNvSpPr>
            <a:spLocks noGrp="1"/>
          </p:cNvSpPr>
          <p:nvPr>
            <p:ph type="body" sz="quarter" idx="36"/>
          </p:nvPr>
        </p:nvSpPr>
        <p:spPr>
          <a:xfrm>
            <a:off x="5838594" y="403068"/>
            <a:ext cx="1864930" cy="330029"/>
          </a:xfrm>
        </p:spPr>
        <p:txBody>
          <a:bodyPr>
            <a:normAutofit/>
          </a:bodyPr>
          <a:lstStyle/>
          <a:p>
            <a:r>
              <a:rPr lang="en-GB"/>
              <a:t>Christianity</a:t>
            </a:r>
          </a:p>
        </p:txBody>
      </p:sp>
      <p:sp>
        <p:nvSpPr>
          <p:cNvPr id="16" name="Text Placeholder 15"/>
          <p:cNvSpPr>
            <a:spLocks noGrp="1"/>
          </p:cNvSpPr>
          <p:nvPr>
            <p:ph type="body" sz="quarter" idx="16"/>
          </p:nvPr>
        </p:nvSpPr>
        <p:spPr>
          <a:xfrm>
            <a:off x="9239495" y="859178"/>
            <a:ext cx="1044000" cy="1044000"/>
          </a:xfrm>
        </p:spPr>
        <p:txBody>
          <a:bodyPr>
            <a:normAutofit/>
          </a:bodyPr>
          <a:lstStyle/>
          <a:p>
            <a:r>
              <a:rPr lang="en-GB" sz="1000"/>
              <a:t>Was it always easy for Jesus to show friendship? </a:t>
            </a:r>
          </a:p>
        </p:txBody>
      </p:sp>
      <p:sp>
        <p:nvSpPr>
          <p:cNvPr id="20" name="Text Placeholder 19"/>
          <p:cNvSpPr>
            <a:spLocks noGrp="1"/>
          </p:cNvSpPr>
          <p:nvPr>
            <p:ph type="body" sz="quarter" idx="20"/>
          </p:nvPr>
        </p:nvSpPr>
        <p:spPr>
          <a:xfrm>
            <a:off x="8062157" y="846917"/>
            <a:ext cx="1044000" cy="1044000"/>
          </a:xfrm>
        </p:spPr>
        <p:txBody>
          <a:bodyPr>
            <a:normAutofit lnSpcReduction="10000"/>
          </a:bodyPr>
          <a:lstStyle/>
          <a:p>
            <a:pPr lvl="0" fontAlgn="base">
              <a:lnSpc>
                <a:spcPct val="110000"/>
              </a:lnSpc>
            </a:pPr>
            <a:r>
              <a:rPr lang="en-GB" sz="800"/>
              <a:t>Does celebrating Chanukah make Jewish children feel closer to God?</a:t>
            </a:r>
          </a:p>
        </p:txBody>
      </p:sp>
      <p:sp>
        <p:nvSpPr>
          <p:cNvPr id="23" name="Text Placeholder 22"/>
          <p:cNvSpPr>
            <a:spLocks noGrp="1"/>
          </p:cNvSpPr>
          <p:nvPr>
            <p:ph type="body" sz="quarter" idx="21"/>
          </p:nvPr>
        </p:nvSpPr>
        <p:spPr>
          <a:xfrm>
            <a:off x="5233585" y="2903783"/>
            <a:ext cx="1044000" cy="1031052"/>
          </a:xfrm>
        </p:spPr>
        <p:txBody>
          <a:bodyPr>
            <a:normAutofit fontScale="85000" lnSpcReduction="10000"/>
          </a:bodyPr>
          <a:lstStyle/>
          <a:p>
            <a:r>
              <a:rPr lang="en-GB" sz="1100"/>
              <a:t>Does praying at regular intervals everyday help a Muslim with his/her life? </a:t>
            </a:r>
            <a:endParaRPr lang="en-GB" sz="1100">
              <a:solidFill>
                <a:srgbClr val="000000"/>
              </a:solidFill>
            </a:endParaRPr>
          </a:p>
        </p:txBody>
      </p:sp>
      <p:sp>
        <p:nvSpPr>
          <p:cNvPr id="24" name="Text Placeholder 23"/>
          <p:cNvSpPr>
            <a:spLocks noGrp="1"/>
          </p:cNvSpPr>
          <p:nvPr>
            <p:ph type="body" sz="quarter" idx="42"/>
          </p:nvPr>
        </p:nvSpPr>
        <p:spPr>
          <a:xfrm>
            <a:off x="6676113" y="2551458"/>
            <a:ext cx="1726129" cy="204276"/>
          </a:xfrm>
        </p:spPr>
        <p:txBody>
          <a:bodyPr>
            <a:normAutofit lnSpcReduction="10000"/>
          </a:bodyPr>
          <a:lstStyle/>
          <a:p>
            <a:r>
              <a:rPr lang="en-GB" dirty="0">
                <a:solidFill>
                  <a:schemeClr val="bg2"/>
                </a:solidFill>
              </a:rPr>
              <a:t>Christianity</a:t>
            </a:r>
          </a:p>
        </p:txBody>
      </p:sp>
      <p:sp>
        <p:nvSpPr>
          <p:cNvPr id="29" name="Text Placeholder 28"/>
          <p:cNvSpPr>
            <a:spLocks noGrp="1"/>
          </p:cNvSpPr>
          <p:nvPr>
            <p:ph type="body" sz="quarter" idx="19"/>
          </p:nvPr>
        </p:nvSpPr>
        <p:spPr>
          <a:xfrm>
            <a:off x="2198144" y="4033603"/>
            <a:ext cx="1044000" cy="1044000"/>
          </a:xfrm>
        </p:spPr>
        <p:txBody>
          <a:bodyPr>
            <a:noAutofit/>
          </a:bodyPr>
          <a:lstStyle/>
          <a:p>
            <a:r>
              <a:rPr lang="en-GB" sz="1000"/>
              <a:t>Does completing Hajj make a person a better Muslim?</a:t>
            </a:r>
          </a:p>
        </p:txBody>
      </p:sp>
      <p:sp>
        <p:nvSpPr>
          <p:cNvPr id="32" name="Text Placeholder 31"/>
          <p:cNvSpPr>
            <a:spLocks noGrp="1"/>
          </p:cNvSpPr>
          <p:nvPr>
            <p:ph type="body" sz="quarter" idx="29"/>
          </p:nvPr>
        </p:nvSpPr>
        <p:spPr>
          <a:xfrm>
            <a:off x="3356997" y="5003491"/>
            <a:ext cx="1044000" cy="1044000"/>
          </a:xfrm>
        </p:spPr>
        <p:txBody>
          <a:bodyPr/>
          <a:lstStyle/>
          <a:p>
            <a:r>
              <a:rPr lang="en-GB"/>
              <a:t>Year 3</a:t>
            </a:r>
          </a:p>
        </p:txBody>
      </p:sp>
      <p:sp>
        <p:nvSpPr>
          <p:cNvPr id="33" name="Text Placeholder 32"/>
          <p:cNvSpPr>
            <a:spLocks noGrp="1"/>
          </p:cNvSpPr>
          <p:nvPr>
            <p:ph type="body" sz="quarter" idx="23"/>
          </p:nvPr>
        </p:nvSpPr>
        <p:spPr>
          <a:xfrm>
            <a:off x="4450061" y="5006118"/>
            <a:ext cx="1044000" cy="1044000"/>
          </a:xfrm>
        </p:spPr>
        <p:txBody>
          <a:bodyPr>
            <a:noAutofit/>
          </a:bodyPr>
          <a:lstStyle/>
          <a:p>
            <a:pPr>
              <a:spcBef>
                <a:spcPts val="0"/>
              </a:spcBef>
            </a:pPr>
            <a:r>
              <a:rPr lang="en-GB" sz="700" dirty="0"/>
              <a:t>Would celebrating </a:t>
            </a:r>
            <a:r>
              <a:rPr lang="en-GB" sz="700" dirty="0" err="1"/>
              <a:t>Divali</a:t>
            </a:r>
            <a:r>
              <a:rPr lang="en-GB" sz="700" dirty="0"/>
              <a:t> at</a:t>
            </a:r>
          </a:p>
          <a:p>
            <a:pPr>
              <a:spcBef>
                <a:spcPts val="0"/>
              </a:spcBef>
            </a:pPr>
            <a:r>
              <a:rPr lang="en-GB" sz="700" dirty="0"/>
              <a:t>home and in the community</a:t>
            </a:r>
          </a:p>
          <a:p>
            <a:pPr>
              <a:spcBef>
                <a:spcPts val="0"/>
              </a:spcBef>
            </a:pPr>
            <a:r>
              <a:rPr lang="en-GB" sz="700" dirty="0"/>
              <a:t>bring a feeling of belonging to</a:t>
            </a:r>
          </a:p>
          <a:p>
            <a:pPr>
              <a:spcBef>
                <a:spcPts val="0"/>
              </a:spcBef>
            </a:pPr>
            <a:r>
              <a:rPr lang="en-GB" sz="700" dirty="0"/>
              <a:t>a Hindu child?</a:t>
            </a:r>
          </a:p>
        </p:txBody>
      </p:sp>
      <p:sp>
        <p:nvSpPr>
          <p:cNvPr id="36" name="Text Placeholder 35"/>
          <p:cNvSpPr>
            <a:spLocks noGrp="1"/>
          </p:cNvSpPr>
          <p:nvPr>
            <p:ph type="body" sz="quarter" idx="26"/>
          </p:nvPr>
        </p:nvSpPr>
        <p:spPr>
          <a:xfrm>
            <a:off x="7865054" y="5096102"/>
            <a:ext cx="1044000" cy="1044000"/>
          </a:xfrm>
        </p:spPr>
        <p:txBody>
          <a:bodyPr>
            <a:normAutofit fontScale="40000" lnSpcReduction="20000"/>
          </a:bodyPr>
          <a:lstStyle/>
          <a:p>
            <a:pPr>
              <a:spcBef>
                <a:spcPts val="0"/>
              </a:spcBef>
            </a:pPr>
            <a:r>
              <a:rPr lang="en-GB"/>
              <a:t>What is ‘good’ about Good</a:t>
            </a:r>
          </a:p>
          <a:p>
            <a:pPr>
              <a:spcBef>
                <a:spcPts val="0"/>
              </a:spcBef>
            </a:pPr>
            <a:r>
              <a:rPr lang="en-GB"/>
              <a:t>Friday?</a:t>
            </a:r>
            <a:endParaRPr lang="en-GB" sz="1200"/>
          </a:p>
        </p:txBody>
      </p:sp>
      <p:sp>
        <p:nvSpPr>
          <p:cNvPr id="39" name="Text Placeholder 38"/>
          <p:cNvSpPr>
            <a:spLocks noGrp="1"/>
          </p:cNvSpPr>
          <p:nvPr>
            <p:ph type="body" sz="quarter" idx="25"/>
          </p:nvPr>
        </p:nvSpPr>
        <p:spPr>
          <a:xfrm>
            <a:off x="5574650" y="5133870"/>
            <a:ext cx="1044000" cy="1044000"/>
          </a:xfrm>
        </p:spPr>
        <p:txBody>
          <a:bodyPr>
            <a:normAutofit fontScale="40000" lnSpcReduction="20000"/>
          </a:bodyPr>
          <a:lstStyle/>
          <a:p>
            <a:pPr>
              <a:spcBef>
                <a:spcPts val="0"/>
              </a:spcBef>
            </a:pPr>
            <a:r>
              <a:rPr lang="en-GB"/>
              <a:t>Has Christmas lost its true</a:t>
            </a:r>
          </a:p>
          <a:p>
            <a:pPr>
              <a:spcBef>
                <a:spcPts val="0"/>
              </a:spcBef>
            </a:pPr>
            <a:r>
              <a:rPr lang="en-GB"/>
              <a:t>meaning?</a:t>
            </a:r>
            <a:endParaRPr lang="en-GB" sz="1200"/>
          </a:p>
        </p:txBody>
      </p:sp>
      <p:sp>
        <p:nvSpPr>
          <p:cNvPr id="42" name="Text Placeholder 41"/>
          <p:cNvSpPr>
            <a:spLocks noGrp="1"/>
          </p:cNvSpPr>
          <p:nvPr>
            <p:ph type="body" sz="quarter" idx="24"/>
          </p:nvPr>
        </p:nvSpPr>
        <p:spPr>
          <a:xfrm>
            <a:off x="9046897" y="5114633"/>
            <a:ext cx="1044000" cy="1044000"/>
          </a:xfrm>
        </p:spPr>
        <p:txBody>
          <a:bodyPr>
            <a:normAutofit fontScale="32500" lnSpcReduction="20000"/>
          </a:bodyPr>
          <a:lstStyle/>
          <a:p>
            <a:pPr>
              <a:spcBef>
                <a:spcPts val="0"/>
              </a:spcBef>
            </a:pPr>
            <a:r>
              <a:rPr lang="en-GB" dirty="0"/>
              <a:t>How can Brahman</a:t>
            </a:r>
          </a:p>
          <a:p>
            <a:pPr>
              <a:spcBef>
                <a:spcPts val="0"/>
              </a:spcBef>
            </a:pPr>
            <a:r>
              <a:rPr lang="en-GB" dirty="0"/>
              <a:t>be everywhere and in</a:t>
            </a:r>
          </a:p>
          <a:p>
            <a:pPr>
              <a:spcBef>
                <a:spcPts val="0"/>
              </a:spcBef>
            </a:pPr>
            <a:r>
              <a:rPr lang="en-GB" dirty="0"/>
              <a:t>everything?</a:t>
            </a:r>
          </a:p>
          <a:p>
            <a:pPr>
              <a:spcBef>
                <a:spcPts val="0"/>
              </a:spcBef>
            </a:pPr>
            <a:endParaRPr lang="en-GB" dirty="0"/>
          </a:p>
          <a:p>
            <a:pPr>
              <a:spcBef>
                <a:spcPts val="0"/>
              </a:spcBef>
            </a:pPr>
            <a:endParaRPr lang="en-GB" sz="1200" dirty="0"/>
          </a:p>
        </p:txBody>
      </p:sp>
      <p:sp>
        <p:nvSpPr>
          <p:cNvPr id="52" name="Text Placeholder 6"/>
          <p:cNvSpPr>
            <a:spLocks noGrp="1"/>
          </p:cNvSpPr>
          <p:nvPr>
            <p:ph type="body" sz="quarter" idx="15"/>
          </p:nvPr>
        </p:nvSpPr>
        <p:spPr>
          <a:xfrm>
            <a:off x="2289417" y="851673"/>
            <a:ext cx="1044000" cy="1044000"/>
          </a:xfrm>
        </p:spPr>
        <p:txBody>
          <a:bodyPr>
            <a:normAutofit fontScale="77500" lnSpcReduction="20000"/>
          </a:bodyPr>
          <a:lstStyle/>
          <a:p>
            <a:r>
              <a:rPr lang="en-GB" sz="1400"/>
              <a:t>How do people celebrate? </a:t>
            </a:r>
          </a:p>
          <a:p>
            <a:r>
              <a:rPr lang="en-GB" sz="1400"/>
              <a:t>What is Easter?</a:t>
            </a:r>
          </a:p>
        </p:txBody>
      </p:sp>
      <p:sp>
        <p:nvSpPr>
          <p:cNvPr id="53" name="Text Placeholder 6"/>
          <p:cNvSpPr>
            <a:spLocks noGrp="1"/>
          </p:cNvSpPr>
          <p:nvPr>
            <p:ph type="body" sz="quarter" idx="15"/>
          </p:nvPr>
        </p:nvSpPr>
        <p:spPr>
          <a:xfrm>
            <a:off x="1163695" y="839816"/>
            <a:ext cx="1044000" cy="1044000"/>
          </a:xfrm>
          <a:ln>
            <a:solidFill>
              <a:srgbClr val="F2C020"/>
            </a:solidFill>
          </a:ln>
        </p:spPr>
        <p:txBody>
          <a:bodyPr>
            <a:normAutofit fontScale="85000" lnSpcReduction="10000"/>
          </a:bodyPr>
          <a:lstStyle/>
          <a:p>
            <a:r>
              <a:rPr lang="en-GB" sz="1200"/>
              <a:t>What makes people special? </a:t>
            </a:r>
          </a:p>
          <a:p>
            <a:r>
              <a:rPr lang="en-GB" sz="1200"/>
              <a:t>What is Christmas?</a:t>
            </a:r>
          </a:p>
        </p:txBody>
      </p:sp>
      <p:sp>
        <p:nvSpPr>
          <p:cNvPr id="54" name="Text Placeholder 15"/>
          <p:cNvSpPr>
            <a:spLocks noGrp="1"/>
          </p:cNvSpPr>
          <p:nvPr>
            <p:ph type="body" sz="quarter" idx="16"/>
          </p:nvPr>
        </p:nvSpPr>
        <p:spPr>
          <a:xfrm>
            <a:off x="10413213" y="1020172"/>
            <a:ext cx="1044000" cy="1044000"/>
          </a:xfrm>
          <a:ln>
            <a:solidFill>
              <a:schemeClr val="accent6">
                <a:lumMod val="50000"/>
              </a:schemeClr>
            </a:solidFill>
          </a:ln>
        </p:spPr>
        <p:txBody>
          <a:bodyPr>
            <a:normAutofit fontScale="77500" lnSpcReduction="20000"/>
          </a:bodyPr>
          <a:lstStyle/>
          <a:p>
            <a:r>
              <a:rPr lang="en-GB" sz="1200"/>
              <a:t> Why was Jesus welcomed like a king or celebrity by the crowds on Palm Sunday? </a:t>
            </a:r>
          </a:p>
        </p:txBody>
      </p:sp>
      <p:sp>
        <p:nvSpPr>
          <p:cNvPr id="55" name="Text Placeholder 18"/>
          <p:cNvSpPr>
            <a:spLocks noGrp="1"/>
          </p:cNvSpPr>
          <p:nvPr>
            <p:ph type="body" sz="quarter" idx="28"/>
          </p:nvPr>
        </p:nvSpPr>
        <p:spPr>
          <a:xfrm>
            <a:off x="10853355" y="2116029"/>
            <a:ext cx="1044000" cy="1044000"/>
          </a:xfrm>
          <a:solidFill>
            <a:schemeClr val="bg1"/>
          </a:solidFill>
          <a:ln>
            <a:solidFill>
              <a:srgbClr val="0C6D82"/>
            </a:solidFill>
          </a:ln>
        </p:spPr>
        <p:txBody>
          <a:bodyPr>
            <a:normAutofit fontScale="55000" lnSpcReduction="20000"/>
          </a:bodyPr>
          <a:lstStyle/>
          <a:p>
            <a:pPr lvl="0"/>
            <a:r>
              <a:rPr lang="en-GB" sz="1300">
                <a:solidFill>
                  <a:srgbClr val="454D55"/>
                </a:solidFill>
              </a:rPr>
              <a:t>Is Shabbat important to Jewish children? </a:t>
            </a:r>
          </a:p>
          <a:p>
            <a:pPr lvl="0"/>
            <a:r>
              <a:rPr lang="en-GB" sz="1300">
                <a:solidFill>
                  <a:srgbClr val="454D55"/>
                </a:solidFill>
              </a:rPr>
              <a:t>How special is a relationship that Jews have with God?</a:t>
            </a:r>
          </a:p>
        </p:txBody>
      </p:sp>
      <p:sp>
        <p:nvSpPr>
          <p:cNvPr id="56" name="Text Placeholder 18"/>
          <p:cNvSpPr>
            <a:spLocks noGrp="1"/>
          </p:cNvSpPr>
          <p:nvPr>
            <p:ph type="body" sz="quarter" idx="28"/>
          </p:nvPr>
        </p:nvSpPr>
        <p:spPr>
          <a:xfrm>
            <a:off x="7608318" y="2897309"/>
            <a:ext cx="1044000" cy="1044000"/>
          </a:xfrm>
          <a:solidFill>
            <a:schemeClr val="bg1"/>
          </a:solidFill>
          <a:ln>
            <a:solidFill>
              <a:schemeClr val="tx1">
                <a:lumMod val="75000"/>
              </a:schemeClr>
            </a:solidFill>
          </a:ln>
        </p:spPr>
        <p:txBody>
          <a:bodyPr>
            <a:normAutofit fontScale="92500" lnSpcReduction="20000"/>
          </a:bodyPr>
          <a:lstStyle/>
          <a:p>
            <a:r>
              <a:rPr lang="en-GB" sz="1200">
                <a:solidFill>
                  <a:srgbClr val="000000"/>
                </a:solidFill>
              </a:rPr>
              <a:t>Is it possible to be kind to everyone all of the time? </a:t>
            </a:r>
          </a:p>
        </p:txBody>
      </p:sp>
      <p:sp>
        <p:nvSpPr>
          <p:cNvPr id="57" name="Text Placeholder 5"/>
          <p:cNvSpPr>
            <a:spLocks noGrp="1"/>
          </p:cNvSpPr>
          <p:nvPr>
            <p:ph type="body" sz="quarter" idx="57"/>
          </p:nvPr>
        </p:nvSpPr>
        <p:spPr>
          <a:xfrm>
            <a:off x="4486564" y="788569"/>
            <a:ext cx="1044000" cy="1044000"/>
          </a:xfrm>
        </p:spPr>
        <p:txBody>
          <a:bodyPr/>
          <a:lstStyle/>
          <a:p>
            <a:r>
              <a:rPr lang="en-GB"/>
              <a:t>Year 1</a:t>
            </a:r>
          </a:p>
        </p:txBody>
      </p:sp>
      <p:sp>
        <p:nvSpPr>
          <p:cNvPr id="58" name="Text Placeholder 18"/>
          <p:cNvSpPr>
            <a:spLocks noGrp="1"/>
          </p:cNvSpPr>
          <p:nvPr>
            <p:ph type="body" sz="quarter" idx="28"/>
          </p:nvPr>
        </p:nvSpPr>
        <p:spPr>
          <a:xfrm>
            <a:off x="8920847" y="2921220"/>
            <a:ext cx="1044000" cy="1044000"/>
          </a:xfrm>
        </p:spPr>
        <p:txBody>
          <a:bodyPr/>
          <a:lstStyle/>
          <a:p>
            <a:r>
              <a:rPr lang="en-GB"/>
              <a:t>Year 2</a:t>
            </a:r>
          </a:p>
        </p:txBody>
      </p:sp>
      <p:sp>
        <p:nvSpPr>
          <p:cNvPr id="47" name="Text Placeholder 38">
            <a:extLst>
              <a:ext uri="{FF2B5EF4-FFF2-40B4-BE49-F238E27FC236}">
                <a16:creationId xmlns:a16="http://schemas.microsoft.com/office/drawing/2014/main" id="{A370582E-5173-4BAB-821B-885AE588E599}"/>
              </a:ext>
            </a:extLst>
          </p:cNvPr>
          <p:cNvSpPr txBox="1">
            <a:spLocks/>
          </p:cNvSpPr>
          <p:nvPr/>
        </p:nvSpPr>
        <p:spPr>
          <a:xfrm>
            <a:off x="6756493" y="5106255"/>
            <a:ext cx="1044000" cy="1044000"/>
          </a:xfrm>
          <a:prstGeom prst="ellipse">
            <a:avLst/>
          </a:prstGeom>
          <a:solidFill>
            <a:schemeClr val="bg1"/>
          </a:solidFill>
          <a:ln w="72390">
            <a:solidFill>
              <a:schemeClr val="accent4"/>
            </a:solidFill>
          </a:ln>
        </p:spPr>
        <p:txBody>
          <a:bodyPr vert="horz" lIns="0" tIns="0" rIns="0" bIns="0" rtlCol="0" anchor="ctr" anchorCtr="0">
            <a:normAutofit fontScale="2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3000" kern="1200">
                <a:solidFill>
                  <a:srgbClr val="454D55"/>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Could Jesus heal people? </a:t>
            </a:r>
            <a:r>
              <a:rPr lang="en-GB" dirty="0" smtClean="0"/>
              <a:t>Were these </a:t>
            </a:r>
            <a:r>
              <a:rPr lang="en-GB" dirty="0"/>
              <a:t>miracles or is there </a:t>
            </a:r>
            <a:r>
              <a:rPr lang="en-GB" dirty="0" smtClean="0"/>
              <a:t>some other </a:t>
            </a:r>
            <a:r>
              <a:rPr lang="en-GB" dirty="0"/>
              <a:t>explanation?</a:t>
            </a:r>
            <a:endParaRPr lang="en-GB" sz="1100" dirty="0"/>
          </a:p>
        </p:txBody>
      </p:sp>
      <p:sp>
        <p:nvSpPr>
          <p:cNvPr id="51" name="Text Placeholder 23">
            <a:extLst>
              <a:ext uri="{FF2B5EF4-FFF2-40B4-BE49-F238E27FC236}">
                <a16:creationId xmlns:a16="http://schemas.microsoft.com/office/drawing/2014/main" id="{436C8E47-9450-4C5F-B1F3-CB6BE62D3E42}"/>
              </a:ext>
            </a:extLst>
          </p:cNvPr>
          <p:cNvSpPr txBox="1">
            <a:spLocks/>
          </p:cNvSpPr>
          <p:nvPr/>
        </p:nvSpPr>
        <p:spPr>
          <a:xfrm>
            <a:off x="4213150" y="4721980"/>
            <a:ext cx="1726129" cy="204276"/>
          </a:xfrm>
          <a:prstGeom prst="rect">
            <a:avLst/>
          </a:prstGeom>
        </p:spPr>
        <p:txBody>
          <a:bodyPr vert="horz" lIns="0" tIns="0" rIns="0" bIns="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1500" b="0" i="0" kern="1200">
                <a:solidFill>
                  <a:srgbClr val="403474"/>
                </a:solidFill>
                <a:latin typeface="+mj-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solidFill>
                  <a:schemeClr val="bg2"/>
                </a:solidFill>
              </a:rPr>
              <a:t>Hinduism </a:t>
            </a:r>
          </a:p>
        </p:txBody>
      </p:sp>
      <p:sp>
        <p:nvSpPr>
          <p:cNvPr id="62" name="Text Placeholder 41">
            <a:extLst>
              <a:ext uri="{FF2B5EF4-FFF2-40B4-BE49-F238E27FC236}">
                <a16:creationId xmlns:a16="http://schemas.microsoft.com/office/drawing/2014/main" id="{A0939F4C-E319-405E-8911-1B9D22D6CE2C}"/>
              </a:ext>
            </a:extLst>
          </p:cNvPr>
          <p:cNvSpPr txBox="1">
            <a:spLocks/>
          </p:cNvSpPr>
          <p:nvPr/>
        </p:nvSpPr>
        <p:spPr>
          <a:xfrm>
            <a:off x="10281071" y="5096102"/>
            <a:ext cx="1044000" cy="1044000"/>
          </a:xfrm>
          <a:prstGeom prst="ellipse">
            <a:avLst/>
          </a:prstGeom>
          <a:solidFill>
            <a:schemeClr val="bg1"/>
          </a:solidFill>
          <a:ln w="72390">
            <a:solidFill>
              <a:schemeClr val="accent5"/>
            </a:solidFill>
          </a:ln>
        </p:spPr>
        <p:txBody>
          <a:bodyPr vert="horz" lIns="0" tIns="0" rIns="0" bIns="0" rtlCol="0" anchor="ctr" anchorCtr="0">
            <a:normAutofit fontScale="3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3000" kern="1200">
                <a:solidFill>
                  <a:srgbClr val="454D55"/>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Would visiting the River </a:t>
            </a:r>
            <a:r>
              <a:rPr lang="en-GB" dirty="0" smtClean="0"/>
              <a:t>Ganges feel </a:t>
            </a:r>
            <a:r>
              <a:rPr lang="en-GB" dirty="0"/>
              <a:t>special to a non-Hindu?</a:t>
            </a:r>
            <a:endParaRPr lang="en-GB" dirty="0"/>
          </a:p>
        </p:txBody>
      </p:sp>
      <p:sp>
        <p:nvSpPr>
          <p:cNvPr id="41" name="Text Placeholder 22">
            <a:extLst>
              <a:ext uri="{FF2B5EF4-FFF2-40B4-BE49-F238E27FC236}">
                <a16:creationId xmlns:a16="http://schemas.microsoft.com/office/drawing/2014/main" id="{72DC8D57-7896-445B-B256-E367E63FEFFB}"/>
              </a:ext>
            </a:extLst>
          </p:cNvPr>
          <p:cNvSpPr txBox="1">
            <a:spLocks/>
          </p:cNvSpPr>
          <p:nvPr/>
        </p:nvSpPr>
        <p:spPr>
          <a:xfrm>
            <a:off x="6420951" y="2903783"/>
            <a:ext cx="1044000" cy="1044000"/>
          </a:xfrm>
          <a:prstGeom prst="ellipse">
            <a:avLst/>
          </a:prstGeom>
          <a:solidFill>
            <a:schemeClr val="bg1"/>
          </a:solidFill>
          <a:ln w="72390">
            <a:solidFill>
              <a:schemeClr val="bg2">
                <a:lumMod val="75000"/>
              </a:schemeClr>
            </a:solidFill>
          </a:ln>
        </p:spPr>
        <p:txBody>
          <a:bodyPr vert="horz" lIns="0" tIns="0" rIns="0" bIns="0" rtlCol="0" anchor="ctr" anchorCtr="0">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3000" kern="1200">
                <a:solidFill>
                  <a:srgbClr val="454D55"/>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200"/>
              <a:t>Why do Christians believe God gave Jesus to the world?   </a:t>
            </a:r>
            <a:endParaRPr lang="en-GB" sz="1200">
              <a:solidFill>
                <a:srgbClr val="000000"/>
              </a:solidFill>
            </a:endParaRPr>
          </a:p>
        </p:txBody>
      </p:sp>
      <p:sp>
        <p:nvSpPr>
          <p:cNvPr id="45" name="Text Placeholder 32"/>
          <p:cNvSpPr>
            <a:spLocks noGrp="1"/>
          </p:cNvSpPr>
          <p:nvPr>
            <p:ph type="body" sz="quarter" idx="23"/>
          </p:nvPr>
        </p:nvSpPr>
        <p:spPr>
          <a:xfrm>
            <a:off x="3965278" y="2882492"/>
            <a:ext cx="1044000" cy="1044000"/>
          </a:xfrm>
        </p:spPr>
        <p:txBody>
          <a:bodyPr>
            <a:normAutofit fontScale="92500" lnSpcReduction="20000"/>
          </a:bodyPr>
          <a:lstStyle/>
          <a:p>
            <a:r>
              <a:rPr lang="en-GB" sz="1000"/>
              <a:t>How important is it to Christians that Jesus came back to life after his crucifixion?   </a:t>
            </a:r>
            <a:endParaRPr lang="en-GB" sz="1000">
              <a:solidFill>
                <a:srgbClr val="000000"/>
              </a:solidFill>
            </a:endParaRPr>
          </a:p>
        </p:txBody>
      </p:sp>
      <p:sp>
        <p:nvSpPr>
          <p:cNvPr id="48" name="Text Placeholder 32"/>
          <p:cNvSpPr>
            <a:spLocks noGrp="1"/>
          </p:cNvSpPr>
          <p:nvPr>
            <p:ph type="body" sz="quarter" idx="23"/>
          </p:nvPr>
        </p:nvSpPr>
        <p:spPr>
          <a:xfrm>
            <a:off x="2712528" y="2972672"/>
            <a:ext cx="1044000" cy="1044000"/>
          </a:xfrm>
        </p:spPr>
        <p:txBody>
          <a:bodyPr>
            <a:normAutofit lnSpcReduction="10000"/>
          </a:bodyPr>
          <a:lstStyle/>
          <a:p>
            <a:r>
              <a:rPr lang="en-GB" sz="1000"/>
              <a:t>Does going to the Mosque give Muslims a sense of belonging? </a:t>
            </a:r>
            <a:endParaRPr lang="en-GB" sz="1000">
              <a:solidFill>
                <a:srgbClr val="000000"/>
              </a:solidFill>
            </a:endParaRPr>
          </a:p>
        </p:txBody>
      </p:sp>
      <p:pic>
        <p:nvPicPr>
          <p:cNvPr id="7" name="Picture 6"/>
          <p:cNvPicPr>
            <a:picLocks noChangeAspect="1"/>
          </p:cNvPicPr>
          <p:nvPr/>
        </p:nvPicPr>
        <p:blipFill>
          <a:blip r:embed="rId2"/>
          <a:stretch>
            <a:fillRect/>
          </a:stretch>
        </p:blipFill>
        <p:spPr>
          <a:xfrm>
            <a:off x="3343836" y="815840"/>
            <a:ext cx="1115665" cy="1115665"/>
          </a:xfrm>
          <a:prstGeom prst="rect">
            <a:avLst/>
          </a:prstGeom>
        </p:spPr>
      </p:pic>
      <p:sp>
        <p:nvSpPr>
          <p:cNvPr id="11" name="TextBox 10"/>
          <p:cNvSpPr txBox="1"/>
          <p:nvPr/>
        </p:nvSpPr>
        <p:spPr>
          <a:xfrm>
            <a:off x="3478102" y="978429"/>
            <a:ext cx="965175" cy="707886"/>
          </a:xfrm>
          <a:prstGeom prst="rect">
            <a:avLst/>
          </a:prstGeom>
          <a:noFill/>
        </p:spPr>
        <p:txBody>
          <a:bodyPr wrap="square" rtlCol="0">
            <a:spAutoFit/>
          </a:bodyPr>
          <a:lstStyle/>
          <a:p>
            <a:r>
              <a:rPr lang="en-GB" sz="800">
                <a:solidFill>
                  <a:srgbClr val="000000"/>
                </a:solidFill>
                <a:latin typeface="+mj-lt"/>
              </a:rPr>
              <a:t>What can we learn from stories? </a:t>
            </a:r>
          </a:p>
          <a:p>
            <a:r>
              <a:rPr lang="en-GB" sz="800">
                <a:solidFill>
                  <a:srgbClr val="000000"/>
                </a:solidFill>
                <a:latin typeface="+mj-lt"/>
              </a:rPr>
              <a:t>What makes places special? </a:t>
            </a:r>
          </a:p>
        </p:txBody>
      </p:sp>
      <p:grpSp>
        <p:nvGrpSpPr>
          <p:cNvPr id="40" name="Group 39"/>
          <p:cNvGrpSpPr/>
          <p:nvPr/>
        </p:nvGrpSpPr>
        <p:grpSpPr>
          <a:xfrm>
            <a:off x="9999328" y="52047"/>
            <a:ext cx="2089641" cy="762032"/>
            <a:chOff x="9999328" y="52047"/>
            <a:chExt cx="2089641" cy="762032"/>
          </a:xfrm>
        </p:grpSpPr>
        <p:pic>
          <p:nvPicPr>
            <p:cNvPr id="43" name="Picture 2" descr="Kettering Park Infant Academy - Hom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99328" y="52047"/>
              <a:ext cx="827771" cy="757411"/>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43" descr="Kettering Park Junior Academy - Home"/>
            <p:cNvPicPr/>
            <p:nvPr/>
          </p:nvPicPr>
          <p:blipFill>
            <a:blip r:embed="rId4">
              <a:extLst>
                <a:ext uri="{28A0092B-C50C-407E-A947-70E740481C1C}">
                  <a14:useLocalDpi xmlns:a14="http://schemas.microsoft.com/office/drawing/2010/main" val="0"/>
                </a:ext>
              </a:extLst>
            </a:blip>
            <a:srcRect/>
            <a:stretch>
              <a:fillRect/>
            </a:stretch>
          </p:blipFill>
          <p:spPr bwMode="auto">
            <a:xfrm>
              <a:off x="10976836" y="100929"/>
              <a:ext cx="1112133" cy="713150"/>
            </a:xfrm>
            <a:prstGeom prst="rect">
              <a:avLst/>
            </a:prstGeom>
            <a:noFill/>
            <a:ln>
              <a:noFill/>
            </a:ln>
          </p:spPr>
        </p:pic>
      </p:grpSp>
      <p:sp>
        <p:nvSpPr>
          <p:cNvPr id="46" name="Text Placeholder 15"/>
          <p:cNvSpPr>
            <a:spLocks noGrp="1"/>
          </p:cNvSpPr>
          <p:nvPr>
            <p:ph type="body" sz="quarter" idx="16"/>
          </p:nvPr>
        </p:nvSpPr>
        <p:spPr>
          <a:xfrm>
            <a:off x="10041770" y="2943919"/>
            <a:ext cx="1044000" cy="1044000"/>
          </a:xfrm>
        </p:spPr>
        <p:txBody>
          <a:bodyPr>
            <a:normAutofit/>
          </a:bodyPr>
          <a:lstStyle/>
          <a:p>
            <a:endParaRPr lang="en-GB" sz="800"/>
          </a:p>
          <a:p>
            <a:r>
              <a:rPr lang="en-GB" sz="800"/>
              <a:t>Does praying at regular intervals help a Jew with his/her life?</a:t>
            </a:r>
          </a:p>
          <a:p>
            <a:endParaRPr lang="en-GB" sz="800"/>
          </a:p>
        </p:txBody>
      </p:sp>
      <p:sp>
        <p:nvSpPr>
          <p:cNvPr id="50" name="Text Placeholder 29"/>
          <p:cNvSpPr>
            <a:spLocks noGrp="1"/>
          </p:cNvSpPr>
          <p:nvPr>
            <p:ph type="body" sz="quarter" idx="40"/>
          </p:nvPr>
        </p:nvSpPr>
        <p:spPr>
          <a:xfrm>
            <a:off x="5813048" y="4565748"/>
            <a:ext cx="1726129" cy="204276"/>
          </a:xfrm>
        </p:spPr>
        <p:txBody>
          <a:bodyPr>
            <a:normAutofit lnSpcReduction="10000"/>
          </a:bodyPr>
          <a:lstStyle/>
          <a:p>
            <a:r>
              <a:rPr lang="en-GB" dirty="0">
                <a:solidFill>
                  <a:schemeClr val="accent1"/>
                </a:solidFill>
              </a:rPr>
              <a:t>Christianity </a:t>
            </a:r>
          </a:p>
        </p:txBody>
      </p:sp>
      <p:sp>
        <p:nvSpPr>
          <p:cNvPr id="26" name="Text Placeholder 13">
            <a:extLst>
              <a:ext uri="{FF2B5EF4-FFF2-40B4-BE49-F238E27FC236}">
                <a16:creationId xmlns:a16="http://schemas.microsoft.com/office/drawing/2014/main" id="{A1307B5C-9940-F761-6F43-69F391AC25F5}"/>
              </a:ext>
            </a:extLst>
          </p:cNvPr>
          <p:cNvSpPr txBox="1">
            <a:spLocks/>
          </p:cNvSpPr>
          <p:nvPr/>
        </p:nvSpPr>
        <p:spPr>
          <a:xfrm>
            <a:off x="7458550" y="357912"/>
            <a:ext cx="1864930" cy="330029"/>
          </a:xfrm>
          <a:prstGeom prst="rect">
            <a:avLst/>
          </a:prstGeom>
        </p:spPr>
        <p:txBody>
          <a:bodyPr vert="horz" lIns="0" tIns="0" rIns="0" bIns="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1500" b="0" i="0" kern="1200">
                <a:solidFill>
                  <a:srgbClr val="2CA05B"/>
                </a:solidFill>
                <a:latin typeface="+mj-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solidFill>
                  <a:srgbClr val="0070C0"/>
                </a:solidFill>
              </a:rPr>
              <a:t>Judaism</a:t>
            </a:r>
            <a:endParaRPr lang="en-US">
              <a:solidFill>
                <a:srgbClr val="0070C0"/>
              </a:solidFill>
            </a:endParaRPr>
          </a:p>
        </p:txBody>
      </p:sp>
      <p:sp>
        <p:nvSpPr>
          <p:cNvPr id="34" name="Text Placeholder 33">
            <a:extLst>
              <a:ext uri="{FF2B5EF4-FFF2-40B4-BE49-F238E27FC236}">
                <a16:creationId xmlns:a16="http://schemas.microsoft.com/office/drawing/2014/main" id="{19824B44-53B8-54A0-E61C-E224D762C957}"/>
              </a:ext>
            </a:extLst>
          </p:cNvPr>
          <p:cNvSpPr>
            <a:spLocks noGrp="1"/>
          </p:cNvSpPr>
          <p:nvPr>
            <p:ph type="body" sz="quarter" idx="38"/>
          </p:nvPr>
        </p:nvSpPr>
        <p:spPr/>
        <p:txBody>
          <a:bodyPr>
            <a:normAutofit lnSpcReduction="10000"/>
          </a:bodyPr>
          <a:lstStyle/>
          <a:p>
            <a:endParaRPr lang="en-GB"/>
          </a:p>
        </p:txBody>
      </p:sp>
      <p:sp>
        <p:nvSpPr>
          <p:cNvPr id="63" name="Rectangle 62">
            <a:extLst>
              <a:ext uri="{FF2B5EF4-FFF2-40B4-BE49-F238E27FC236}">
                <a16:creationId xmlns:a16="http://schemas.microsoft.com/office/drawing/2014/main" id="{D7132357-D398-99FF-1467-0A744A3F5E36}"/>
              </a:ext>
            </a:extLst>
          </p:cNvPr>
          <p:cNvSpPr/>
          <p:nvPr/>
        </p:nvSpPr>
        <p:spPr>
          <a:xfrm>
            <a:off x="5362302" y="2450426"/>
            <a:ext cx="760144" cy="353943"/>
          </a:xfrm>
          <a:prstGeom prst="rect">
            <a:avLst/>
          </a:prstGeom>
        </p:spPr>
        <p:txBody>
          <a:bodyPr wrap="none">
            <a:spAutoFit/>
          </a:bodyPr>
          <a:lstStyle/>
          <a:p>
            <a:r>
              <a:rPr lang="en-GB" sz="1700">
                <a:latin typeface="+mj-lt"/>
              </a:rPr>
              <a:t>Islam </a:t>
            </a:r>
          </a:p>
        </p:txBody>
      </p:sp>
    </p:spTree>
    <p:extLst>
      <p:ext uri="{BB962C8B-B14F-4D97-AF65-F5344CB8AC3E}">
        <p14:creationId xmlns:p14="http://schemas.microsoft.com/office/powerpoint/2010/main" val="27564677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AA46BB-CC2D-4E83-982C-6F8A50F0ED3F}"/>
              </a:ext>
            </a:extLst>
          </p:cNvPr>
          <p:cNvSpPr>
            <a:spLocks noGrp="1"/>
          </p:cNvSpPr>
          <p:nvPr>
            <p:ph type="title"/>
          </p:nvPr>
        </p:nvSpPr>
        <p:spPr/>
        <p:txBody>
          <a:bodyPr>
            <a:noAutofit/>
          </a:bodyPr>
          <a:lstStyle/>
          <a:p>
            <a:r>
              <a:rPr lang="en-GB" sz="4000"/>
              <a:t>R.E. Curriculum</a:t>
            </a:r>
            <a:br>
              <a:rPr lang="en-GB" sz="4000"/>
            </a:br>
            <a:r>
              <a:rPr lang="en-GB" sz="4000"/>
              <a:t>Road Map</a:t>
            </a:r>
          </a:p>
        </p:txBody>
      </p:sp>
      <p:sp>
        <p:nvSpPr>
          <p:cNvPr id="3" name="Text Placeholder 2">
            <a:extLst>
              <a:ext uri="{FF2B5EF4-FFF2-40B4-BE49-F238E27FC236}">
                <a16:creationId xmlns:a16="http://schemas.microsoft.com/office/drawing/2014/main" id="{A909317C-640B-47EF-B278-C09E915F8B73}"/>
              </a:ext>
            </a:extLst>
          </p:cNvPr>
          <p:cNvSpPr>
            <a:spLocks noGrp="1"/>
          </p:cNvSpPr>
          <p:nvPr>
            <p:ph type="body" sz="quarter" idx="13"/>
          </p:nvPr>
        </p:nvSpPr>
        <p:spPr/>
        <p:txBody>
          <a:bodyPr>
            <a:normAutofit/>
          </a:bodyPr>
          <a:lstStyle/>
          <a:p>
            <a:r>
              <a:rPr lang="en-GB" sz="700"/>
              <a:t>Page 2 </a:t>
            </a:r>
          </a:p>
        </p:txBody>
      </p:sp>
      <p:sp>
        <p:nvSpPr>
          <p:cNvPr id="6" name="Text Placeholder 5">
            <a:extLst>
              <a:ext uri="{FF2B5EF4-FFF2-40B4-BE49-F238E27FC236}">
                <a16:creationId xmlns:a16="http://schemas.microsoft.com/office/drawing/2014/main" id="{17C4A73C-45F4-40F2-B885-BC8D8C41BF51}"/>
              </a:ext>
            </a:extLst>
          </p:cNvPr>
          <p:cNvSpPr>
            <a:spLocks noGrp="1"/>
          </p:cNvSpPr>
          <p:nvPr>
            <p:ph type="body" sz="quarter" idx="57"/>
          </p:nvPr>
        </p:nvSpPr>
        <p:spPr/>
        <p:txBody>
          <a:bodyPr>
            <a:normAutofit/>
          </a:bodyPr>
          <a:lstStyle/>
          <a:p>
            <a:r>
              <a:rPr lang="en-GB" sz="1200"/>
              <a:t>Year 4</a:t>
            </a:r>
          </a:p>
        </p:txBody>
      </p:sp>
      <p:sp>
        <p:nvSpPr>
          <p:cNvPr id="7" name="Text Placeholder 6">
            <a:extLst>
              <a:ext uri="{FF2B5EF4-FFF2-40B4-BE49-F238E27FC236}">
                <a16:creationId xmlns:a16="http://schemas.microsoft.com/office/drawing/2014/main" id="{452F7848-F2A2-433D-84DC-4B1E33F91B30}"/>
              </a:ext>
            </a:extLst>
          </p:cNvPr>
          <p:cNvSpPr>
            <a:spLocks noGrp="1"/>
          </p:cNvSpPr>
          <p:nvPr>
            <p:ph type="body" sz="quarter" idx="15"/>
          </p:nvPr>
        </p:nvSpPr>
        <p:spPr>
          <a:xfrm>
            <a:off x="3825055" y="946213"/>
            <a:ext cx="1044000" cy="1044000"/>
          </a:xfrm>
        </p:spPr>
        <p:txBody>
          <a:bodyPr>
            <a:noAutofit/>
          </a:bodyPr>
          <a:lstStyle/>
          <a:p>
            <a:pPr>
              <a:spcBef>
                <a:spcPts val="0"/>
              </a:spcBef>
            </a:pPr>
            <a:endParaRPr lang="en-GB" sz="700"/>
          </a:p>
          <a:p>
            <a:pPr>
              <a:spcBef>
                <a:spcPts val="0"/>
              </a:spcBef>
            </a:pPr>
            <a:r>
              <a:rPr lang="en-GB" sz="1050"/>
              <a:t>Is it possible for everyone to</a:t>
            </a:r>
          </a:p>
          <a:p>
            <a:pPr>
              <a:spcBef>
                <a:spcPts val="0"/>
              </a:spcBef>
            </a:pPr>
            <a:r>
              <a:rPr lang="en-GB" sz="1050"/>
              <a:t>be happy?</a:t>
            </a:r>
          </a:p>
        </p:txBody>
      </p:sp>
      <p:sp>
        <p:nvSpPr>
          <p:cNvPr id="10" name="Text Placeholder 9">
            <a:extLst>
              <a:ext uri="{FF2B5EF4-FFF2-40B4-BE49-F238E27FC236}">
                <a16:creationId xmlns:a16="http://schemas.microsoft.com/office/drawing/2014/main" id="{1C9D8722-D8B2-4CCE-8AC5-C6DF6285ADC0}"/>
              </a:ext>
            </a:extLst>
          </p:cNvPr>
          <p:cNvSpPr>
            <a:spLocks noGrp="1"/>
          </p:cNvSpPr>
          <p:nvPr>
            <p:ph type="body" sz="quarter" idx="17"/>
          </p:nvPr>
        </p:nvSpPr>
        <p:spPr>
          <a:xfrm>
            <a:off x="5008720" y="948054"/>
            <a:ext cx="1113272" cy="1035341"/>
          </a:xfrm>
        </p:spPr>
        <p:txBody>
          <a:bodyPr vert="horz" lIns="0" tIns="0" rIns="0" bIns="0" rtlCol="0" anchor="ctr" anchorCtr="0">
            <a:noAutofit/>
          </a:bodyPr>
          <a:lstStyle/>
          <a:p>
            <a:pPr>
              <a:spcBef>
                <a:spcPts val="0"/>
              </a:spcBef>
            </a:pPr>
            <a:r>
              <a:rPr lang="en-GB" sz="900">
                <a:solidFill>
                  <a:srgbClr val="000000"/>
                </a:solidFill>
              </a:rPr>
              <a:t>What is the most significant</a:t>
            </a:r>
          </a:p>
          <a:p>
            <a:pPr>
              <a:spcBef>
                <a:spcPts val="0"/>
              </a:spcBef>
            </a:pPr>
            <a:r>
              <a:rPr lang="en-GB" sz="900">
                <a:solidFill>
                  <a:srgbClr val="000000"/>
                </a:solidFill>
              </a:rPr>
              <a:t>part of the nativity story for</a:t>
            </a:r>
          </a:p>
          <a:p>
            <a:pPr>
              <a:spcBef>
                <a:spcPts val="0"/>
              </a:spcBef>
            </a:pPr>
            <a:r>
              <a:rPr lang="en-GB" sz="900">
                <a:solidFill>
                  <a:srgbClr val="000000"/>
                </a:solidFill>
              </a:rPr>
              <a:t>Christians today?</a:t>
            </a:r>
          </a:p>
        </p:txBody>
      </p:sp>
      <p:sp>
        <p:nvSpPr>
          <p:cNvPr id="13" name="Text Placeholder 12">
            <a:extLst>
              <a:ext uri="{FF2B5EF4-FFF2-40B4-BE49-F238E27FC236}">
                <a16:creationId xmlns:a16="http://schemas.microsoft.com/office/drawing/2014/main" id="{76E908D5-8CBB-46A9-AA66-D0ACB3C9544F}"/>
              </a:ext>
            </a:extLst>
          </p:cNvPr>
          <p:cNvSpPr>
            <a:spLocks noGrp="1"/>
          </p:cNvSpPr>
          <p:nvPr>
            <p:ph type="body" sz="quarter" idx="18"/>
          </p:nvPr>
        </p:nvSpPr>
        <p:spPr>
          <a:xfrm>
            <a:off x="6330929" y="921236"/>
            <a:ext cx="1044000" cy="1044000"/>
          </a:xfrm>
        </p:spPr>
        <p:txBody>
          <a:bodyPr>
            <a:noAutofit/>
          </a:bodyPr>
          <a:lstStyle/>
          <a:p>
            <a:r>
              <a:rPr lang="en-GB" sz="900" dirty="0" smtClean="0"/>
              <a:t>Can </a:t>
            </a:r>
            <a:r>
              <a:rPr lang="en-GB" sz="900" dirty="0"/>
              <a:t>the Buddha’s </a:t>
            </a:r>
            <a:r>
              <a:rPr lang="en-GB" sz="900" dirty="0" smtClean="0"/>
              <a:t>teachings make </a:t>
            </a:r>
            <a:r>
              <a:rPr lang="en-GB" sz="900" dirty="0"/>
              <a:t>the world a better place</a:t>
            </a:r>
            <a:r>
              <a:rPr lang="en-GB" sz="900" dirty="0" smtClean="0"/>
              <a:t>? </a:t>
            </a:r>
            <a:endParaRPr lang="en-GB" sz="900" dirty="0"/>
          </a:p>
        </p:txBody>
      </p:sp>
      <p:sp>
        <p:nvSpPr>
          <p:cNvPr id="16" name="Text Placeholder 15">
            <a:extLst>
              <a:ext uri="{FF2B5EF4-FFF2-40B4-BE49-F238E27FC236}">
                <a16:creationId xmlns:a16="http://schemas.microsoft.com/office/drawing/2014/main" id="{E2378EF4-378B-43CC-8BDF-FA90B38A5133}"/>
              </a:ext>
            </a:extLst>
          </p:cNvPr>
          <p:cNvSpPr>
            <a:spLocks noGrp="1"/>
          </p:cNvSpPr>
          <p:nvPr>
            <p:ph type="body" sz="quarter" idx="16"/>
          </p:nvPr>
        </p:nvSpPr>
        <p:spPr>
          <a:xfrm>
            <a:off x="7633986" y="921236"/>
            <a:ext cx="1044000" cy="1044000"/>
          </a:xfrm>
        </p:spPr>
        <p:txBody>
          <a:bodyPr>
            <a:normAutofit/>
          </a:bodyPr>
          <a:lstStyle/>
          <a:p>
            <a:r>
              <a:rPr lang="en-GB" sz="900">
                <a:solidFill>
                  <a:srgbClr val="000000"/>
                </a:solidFill>
              </a:rPr>
              <a:t>Is forgiveness always possible for Christians? </a:t>
            </a:r>
            <a:r>
              <a:rPr lang="en-GB" sz="700"/>
              <a:t> </a:t>
            </a:r>
          </a:p>
          <a:p>
            <a:endParaRPr lang="en-GB" sz="700"/>
          </a:p>
        </p:txBody>
      </p:sp>
      <p:sp>
        <p:nvSpPr>
          <p:cNvPr id="19" name="Text Placeholder 18">
            <a:extLst>
              <a:ext uri="{FF2B5EF4-FFF2-40B4-BE49-F238E27FC236}">
                <a16:creationId xmlns:a16="http://schemas.microsoft.com/office/drawing/2014/main" id="{6D0576D8-7056-4C14-AB61-5BAF7914F25A}"/>
              </a:ext>
            </a:extLst>
          </p:cNvPr>
          <p:cNvSpPr>
            <a:spLocks noGrp="1"/>
          </p:cNvSpPr>
          <p:nvPr>
            <p:ph type="body" sz="quarter" idx="28"/>
          </p:nvPr>
        </p:nvSpPr>
        <p:spPr/>
        <p:txBody>
          <a:bodyPr>
            <a:normAutofit/>
          </a:bodyPr>
          <a:lstStyle/>
          <a:p>
            <a:r>
              <a:rPr lang="en-GB" sz="1200"/>
              <a:t>Year 5</a:t>
            </a:r>
          </a:p>
        </p:txBody>
      </p:sp>
      <p:sp>
        <p:nvSpPr>
          <p:cNvPr id="20" name="Text Placeholder 19">
            <a:extLst>
              <a:ext uri="{FF2B5EF4-FFF2-40B4-BE49-F238E27FC236}">
                <a16:creationId xmlns:a16="http://schemas.microsoft.com/office/drawing/2014/main" id="{34863478-F042-4417-A2D1-554CFF321E53}"/>
              </a:ext>
            </a:extLst>
          </p:cNvPr>
          <p:cNvSpPr>
            <a:spLocks noGrp="1"/>
          </p:cNvSpPr>
          <p:nvPr>
            <p:ph type="body" sz="quarter" idx="20"/>
          </p:nvPr>
        </p:nvSpPr>
        <p:spPr>
          <a:xfrm>
            <a:off x="9682442" y="2903283"/>
            <a:ext cx="1044000" cy="1044000"/>
          </a:xfrm>
        </p:spPr>
        <p:txBody>
          <a:bodyPr>
            <a:noAutofit/>
          </a:bodyPr>
          <a:lstStyle/>
          <a:p>
            <a:r>
              <a:rPr lang="en-GB" sz="900"/>
              <a:t>How far would a Sikh go for his/ her religion?</a:t>
            </a:r>
          </a:p>
          <a:p>
            <a:endParaRPr lang="en-GB" sz="600"/>
          </a:p>
        </p:txBody>
      </p:sp>
      <p:sp>
        <p:nvSpPr>
          <p:cNvPr id="23" name="Text Placeholder 22">
            <a:extLst>
              <a:ext uri="{FF2B5EF4-FFF2-40B4-BE49-F238E27FC236}">
                <a16:creationId xmlns:a16="http://schemas.microsoft.com/office/drawing/2014/main" id="{F909DA04-2F97-4353-955F-5CC8DA13B54B}"/>
              </a:ext>
            </a:extLst>
          </p:cNvPr>
          <p:cNvSpPr>
            <a:spLocks noGrp="1"/>
          </p:cNvSpPr>
          <p:nvPr>
            <p:ph type="body" sz="quarter" idx="21"/>
          </p:nvPr>
        </p:nvSpPr>
        <p:spPr>
          <a:xfrm>
            <a:off x="8446233" y="2914158"/>
            <a:ext cx="1044000" cy="1044000"/>
          </a:xfrm>
        </p:spPr>
        <p:txBody>
          <a:bodyPr vert="horz" lIns="0" tIns="0" rIns="0" bIns="0" rtlCol="0" anchor="ctr" anchorCtr="0">
            <a:noAutofit/>
          </a:bodyPr>
          <a:lstStyle/>
          <a:p>
            <a:r>
              <a:rPr lang="en-GB" sz="900">
                <a:solidFill>
                  <a:srgbClr val="000000"/>
                </a:solidFill>
              </a:rPr>
              <a:t>Is the Christmas story true? </a:t>
            </a:r>
          </a:p>
        </p:txBody>
      </p:sp>
      <p:sp>
        <p:nvSpPr>
          <p:cNvPr id="26" name="Text Placeholder 25">
            <a:extLst>
              <a:ext uri="{FF2B5EF4-FFF2-40B4-BE49-F238E27FC236}">
                <a16:creationId xmlns:a16="http://schemas.microsoft.com/office/drawing/2014/main" id="{2E519906-8C59-436A-AF1F-52E610CD4B46}"/>
              </a:ext>
            </a:extLst>
          </p:cNvPr>
          <p:cNvSpPr>
            <a:spLocks noGrp="1"/>
          </p:cNvSpPr>
          <p:nvPr>
            <p:ph type="body" sz="quarter" idx="22"/>
          </p:nvPr>
        </p:nvSpPr>
        <p:spPr>
          <a:xfrm>
            <a:off x="7120571" y="3028242"/>
            <a:ext cx="1044000" cy="1044000"/>
          </a:xfrm>
        </p:spPr>
        <p:txBody>
          <a:bodyPr>
            <a:noAutofit/>
          </a:bodyPr>
          <a:lstStyle/>
          <a:p>
            <a:r>
              <a:rPr lang="en-GB" sz="1100" dirty="0"/>
              <a:t>Are Sikh stories </a:t>
            </a:r>
            <a:r>
              <a:rPr lang="en-GB" sz="1100" dirty="0" smtClean="0"/>
              <a:t>important today</a:t>
            </a:r>
            <a:r>
              <a:rPr lang="en-GB" sz="1100" dirty="0"/>
              <a:t>?</a:t>
            </a:r>
            <a:endParaRPr lang="en-GB" sz="100" dirty="0"/>
          </a:p>
        </p:txBody>
      </p:sp>
      <p:sp>
        <p:nvSpPr>
          <p:cNvPr id="29" name="Text Placeholder 28">
            <a:extLst>
              <a:ext uri="{FF2B5EF4-FFF2-40B4-BE49-F238E27FC236}">
                <a16:creationId xmlns:a16="http://schemas.microsoft.com/office/drawing/2014/main" id="{B8EB5356-3BAE-462E-8EDC-362FE1D425EB}"/>
              </a:ext>
            </a:extLst>
          </p:cNvPr>
          <p:cNvSpPr>
            <a:spLocks noGrp="1"/>
          </p:cNvSpPr>
          <p:nvPr>
            <p:ph type="body" sz="quarter" idx="19"/>
          </p:nvPr>
        </p:nvSpPr>
        <p:spPr>
          <a:xfrm>
            <a:off x="5922863" y="2982606"/>
            <a:ext cx="1044000" cy="1044000"/>
          </a:xfrm>
        </p:spPr>
        <p:txBody>
          <a:bodyPr>
            <a:normAutofit fontScale="92500"/>
          </a:bodyPr>
          <a:lstStyle/>
          <a:p>
            <a:r>
              <a:rPr lang="en-GB" sz="900">
                <a:solidFill>
                  <a:srgbClr val="000000"/>
                </a:solidFill>
              </a:rPr>
              <a:t>How significant is it for Christians to believe God intended Jesus to die? </a:t>
            </a:r>
            <a:endParaRPr lang="en-GB" sz="700">
              <a:solidFill>
                <a:srgbClr val="000000"/>
              </a:solidFill>
            </a:endParaRPr>
          </a:p>
        </p:txBody>
      </p:sp>
      <p:sp>
        <p:nvSpPr>
          <p:cNvPr id="30" name="Text Placeholder 29">
            <a:extLst>
              <a:ext uri="{FF2B5EF4-FFF2-40B4-BE49-F238E27FC236}">
                <a16:creationId xmlns:a16="http://schemas.microsoft.com/office/drawing/2014/main" id="{089699ED-4938-4C5A-9007-FB0A9316F1A1}"/>
              </a:ext>
            </a:extLst>
          </p:cNvPr>
          <p:cNvSpPr>
            <a:spLocks noGrp="1"/>
          </p:cNvSpPr>
          <p:nvPr>
            <p:ph type="body" sz="quarter" idx="40"/>
          </p:nvPr>
        </p:nvSpPr>
        <p:spPr>
          <a:xfrm>
            <a:off x="7764104" y="2549954"/>
            <a:ext cx="1726129" cy="204276"/>
          </a:xfrm>
        </p:spPr>
        <p:txBody>
          <a:bodyPr>
            <a:normAutofit/>
          </a:bodyPr>
          <a:lstStyle/>
          <a:p>
            <a:r>
              <a:rPr lang="en-GB" sz="1200" dirty="0"/>
              <a:t>Christianity </a:t>
            </a:r>
          </a:p>
        </p:txBody>
      </p:sp>
      <p:sp>
        <p:nvSpPr>
          <p:cNvPr id="32" name="Text Placeholder 31">
            <a:extLst>
              <a:ext uri="{FF2B5EF4-FFF2-40B4-BE49-F238E27FC236}">
                <a16:creationId xmlns:a16="http://schemas.microsoft.com/office/drawing/2014/main" id="{6B942E05-1003-41FC-9572-76CBCE75F28E}"/>
              </a:ext>
            </a:extLst>
          </p:cNvPr>
          <p:cNvSpPr>
            <a:spLocks noGrp="1"/>
          </p:cNvSpPr>
          <p:nvPr>
            <p:ph type="body" sz="quarter" idx="29"/>
          </p:nvPr>
        </p:nvSpPr>
        <p:spPr>
          <a:xfrm>
            <a:off x="2247788" y="3783770"/>
            <a:ext cx="1044000" cy="1044000"/>
          </a:xfrm>
        </p:spPr>
        <p:txBody>
          <a:bodyPr>
            <a:normAutofit/>
          </a:bodyPr>
          <a:lstStyle/>
          <a:p>
            <a:r>
              <a:rPr lang="en-GB" sz="1200"/>
              <a:t>Year 6</a:t>
            </a:r>
          </a:p>
        </p:txBody>
      </p:sp>
      <p:sp>
        <p:nvSpPr>
          <p:cNvPr id="33" name="Text Placeholder 32">
            <a:extLst>
              <a:ext uri="{FF2B5EF4-FFF2-40B4-BE49-F238E27FC236}">
                <a16:creationId xmlns:a16="http://schemas.microsoft.com/office/drawing/2014/main" id="{A2A28B50-09D5-4A85-9359-458428668196}"/>
              </a:ext>
            </a:extLst>
          </p:cNvPr>
          <p:cNvSpPr>
            <a:spLocks noGrp="1"/>
          </p:cNvSpPr>
          <p:nvPr>
            <p:ph type="body" sz="quarter" idx="23"/>
          </p:nvPr>
        </p:nvSpPr>
        <p:spPr>
          <a:xfrm>
            <a:off x="2746857" y="4935283"/>
            <a:ext cx="1044000" cy="1044000"/>
          </a:xfrm>
        </p:spPr>
        <p:txBody>
          <a:bodyPr>
            <a:noAutofit/>
          </a:bodyPr>
          <a:lstStyle/>
          <a:p>
            <a:r>
              <a:rPr lang="en-GB" sz="900">
                <a:solidFill>
                  <a:srgbClr val="000000"/>
                </a:solidFill>
              </a:rPr>
              <a:t>What is the best way for a Muslim to show commitment to God?</a:t>
            </a:r>
          </a:p>
        </p:txBody>
      </p:sp>
      <p:sp>
        <p:nvSpPr>
          <p:cNvPr id="34" name="Text Placeholder 33">
            <a:extLst>
              <a:ext uri="{FF2B5EF4-FFF2-40B4-BE49-F238E27FC236}">
                <a16:creationId xmlns:a16="http://schemas.microsoft.com/office/drawing/2014/main" id="{8D55FF01-D7E6-48C9-942A-0078AEC5B814}"/>
              </a:ext>
            </a:extLst>
          </p:cNvPr>
          <p:cNvSpPr>
            <a:spLocks noGrp="1"/>
          </p:cNvSpPr>
          <p:nvPr>
            <p:ph type="body" sz="quarter" idx="48"/>
          </p:nvPr>
        </p:nvSpPr>
        <p:spPr>
          <a:xfrm>
            <a:off x="2669899" y="4663212"/>
            <a:ext cx="1726129" cy="204276"/>
          </a:xfrm>
        </p:spPr>
        <p:txBody>
          <a:bodyPr>
            <a:normAutofit/>
          </a:bodyPr>
          <a:lstStyle/>
          <a:p>
            <a:r>
              <a:rPr lang="en-GB" sz="1200"/>
              <a:t>Islam </a:t>
            </a:r>
          </a:p>
        </p:txBody>
      </p:sp>
      <p:sp>
        <p:nvSpPr>
          <p:cNvPr id="36" name="Text Placeholder 35">
            <a:extLst>
              <a:ext uri="{FF2B5EF4-FFF2-40B4-BE49-F238E27FC236}">
                <a16:creationId xmlns:a16="http://schemas.microsoft.com/office/drawing/2014/main" id="{EF38E0D1-7FD8-41FC-99A0-B5E7C7037DC7}"/>
              </a:ext>
            </a:extLst>
          </p:cNvPr>
          <p:cNvSpPr>
            <a:spLocks noGrp="1"/>
          </p:cNvSpPr>
          <p:nvPr>
            <p:ph type="body" sz="quarter" idx="26"/>
          </p:nvPr>
        </p:nvSpPr>
        <p:spPr>
          <a:xfrm>
            <a:off x="6407972" y="5023528"/>
            <a:ext cx="1044000" cy="1044000"/>
          </a:xfrm>
        </p:spPr>
        <p:txBody>
          <a:bodyPr>
            <a:noAutofit/>
          </a:bodyPr>
          <a:lstStyle/>
          <a:p>
            <a:r>
              <a:rPr lang="en-GB" sz="900">
                <a:solidFill>
                  <a:srgbClr val="000000"/>
                </a:solidFill>
              </a:rPr>
              <a:t>Is Christianity still a strong religion 2000 years after Jesus was on Earth?</a:t>
            </a:r>
          </a:p>
        </p:txBody>
      </p:sp>
      <p:sp>
        <p:nvSpPr>
          <p:cNvPr id="39" name="Text Placeholder 38">
            <a:extLst>
              <a:ext uri="{FF2B5EF4-FFF2-40B4-BE49-F238E27FC236}">
                <a16:creationId xmlns:a16="http://schemas.microsoft.com/office/drawing/2014/main" id="{ED240363-8473-49D1-B65D-980068ECBF4A}"/>
              </a:ext>
            </a:extLst>
          </p:cNvPr>
          <p:cNvSpPr>
            <a:spLocks noGrp="1"/>
          </p:cNvSpPr>
          <p:nvPr>
            <p:ph type="body" sz="quarter" idx="25"/>
          </p:nvPr>
        </p:nvSpPr>
        <p:spPr>
          <a:xfrm>
            <a:off x="7705074" y="5050432"/>
            <a:ext cx="1044000" cy="1044000"/>
          </a:xfrm>
        </p:spPr>
        <p:txBody>
          <a:bodyPr vert="horz" lIns="0" tIns="0" rIns="0" bIns="0" rtlCol="0" anchor="ctr" anchorCtr="0">
            <a:noAutofit/>
          </a:bodyPr>
          <a:lstStyle/>
          <a:p>
            <a:r>
              <a:rPr lang="en-GB" sz="900">
                <a:solidFill>
                  <a:srgbClr val="000000"/>
                </a:solidFill>
              </a:rPr>
              <a:t>Does belief in Akhirah (life after death) help Muslims lead good lives?</a:t>
            </a:r>
          </a:p>
        </p:txBody>
      </p:sp>
      <p:sp>
        <p:nvSpPr>
          <p:cNvPr id="42" name="Text Placeholder 41">
            <a:extLst>
              <a:ext uri="{FF2B5EF4-FFF2-40B4-BE49-F238E27FC236}">
                <a16:creationId xmlns:a16="http://schemas.microsoft.com/office/drawing/2014/main" id="{9B23E803-FDB0-4D5B-A694-11451875ECEE}"/>
              </a:ext>
            </a:extLst>
          </p:cNvPr>
          <p:cNvSpPr>
            <a:spLocks noGrp="1"/>
          </p:cNvSpPr>
          <p:nvPr>
            <p:ph type="body" sz="quarter" idx="24"/>
          </p:nvPr>
        </p:nvSpPr>
        <p:spPr>
          <a:xfrm>
            <a:off x="9076105" y="5023528"/>
            <a:ext cx="1044000" cy="1044000"/>
          </a:xfrm>
        </p:spPr>
        <p:txBody>
          <a:bodyPr>
            <a:noAutofit/>
          </a:bodyPr>
          <a:lstStyle/>
          <a:p>
            <a:r>
              <a:rPr lang="en-GB" sz="900">
                <a:solidFill>
                  <a:srgbClr val="000000"/>
                </a:solidFill>
              </a:rPr>
              <a:t>Does belief in Akhirah (life after death) help Muslims lead good lives?</a:t>
            </a:r>
          </a:p>
        </p:txBody>
      </p:sp>
      <p:sp>
        <p:nvSpPr>
          <p:cNvPr id="48" name="Slide Number Placeholder 47">
            <a:extLst>
              <a:ext uri="{FF2B5EF4-FFF2-40B4-BE49-F238E27FC236}">
                <a16:creationId xmlns:a16="http://schemas.microsoft.com/office/drawing/2014/main" id="{F7893FAE-A2D7-4039-9BA0-E967C7840F2A}"/>
              </a:ext>
            </a:extLst>
          </p:cNvPr>
          <p:cNvSpPr>
            <a:spLocks noGrp="1"/>
          </p:cNvSpPr>
          <p:nvPr>
            <p:ph type="sldNum" sz="quarter" idx="12"/>
          </p:nvPr>
        </p:nvSpPr>
        <p:spPr/>
        <p:txBody>
          <a:bodyPr/>
          <a:lstStyle/>
          <a:p>
            <a:pPr rtl="0"/>
            <a:fld id="{93C1428B-5ACF-4E79-A091-05E2328DA75D}" type="slidenum">
              <a:rPr lang="en-GB" sz="700" noProof="1" smtClean="0"/>
              <a:t>2</a:t>
            </a:fld>
            <a:endParaRPr lang="en-GB" sz="700" noProof="1"/>
          </a:p>
        </p:txBody>
      </p:sp>
      <p:pic>
        <p:nvPicPr>
          <p:cNvPr id="49" name="Picture 48">
            <a:extLst>
              <a:ext uri="{FF2B5EF4-FFF2-40B4-BE49-F238E27FC236}">
                <a16:creationId xmlns:a16="http://schemas.microsoft.com/office/drawing/2014/main" id="{FE63EE24-8E5E-4557-BD4A-09424F4F6259}"/>
              </a:ext>
            </a:extLst>
          </p:cNvPr>
          <p:cNvPicPr>
            <a:picLocks noChangeAspect="1"/>
          </p:cNvPicPr>
          <p:nvPr/>
        </p:nvPicPr>
        <p:blipFill>
          <a:blip r:embed="rId2"/>
          <a:stretch>
            <a:fillRect/>
          </a:stretch>
        </p:blipFill>
        <p:spPr>
          <a:xfrm>
            <a:off x="8879344" y="904113"/>
            <a:ext cx="1115665" cy="1121761"/>
          </a:xfrm>
          <a:prstGeom prst="rect">
            <a:avLst/>
          </a:prstGeom>
        </p:spPr>
      </p:pic>
      <p:pic>
        <p:nvPicPr>
          <p:cNvPr id="50" name="Picture 49">
            <a:extLst>
              <a:ext uri="{FF2B5EF4-FFF2-40B4-BE49-F238E27FC236}">
                <a16:creationId xmlns:a16="http://schemas.microsoft.com/office/drawing/2014/main" id="{7C126713-905D-4819-83F9-7AE44B2C2FD2}"/>
              </a:ext>
            </a:extLst>
          </p:cNvPr>
          <p:cNvPicPr>
            <a:picLocks noChangeAspect="1"/>
          </p:cNvPicPr>
          <p:nvPr/>
        </p:nvPicPr>
        <p:blipFill>
          <a:blip r:embed="rId3"/>
          <a:stretch>
            <a:fillRect/>
          </a:stretch>
        </p:blipFill>
        <p:spPr>
          <a:xfrm>
            <a:off x="10120105" y="939395"/>
            <a:ext cx="1115665" cy="1115665"/>
          </a:xfrm>
          <a:prstGeom prst="rect">
            <a:avLst/>
          </a:prstGeom>
        </p:spPr>
      </p:pic>
      <p:sp>
        <p:nvSpPr>
          <p:cNvPr id="54" name="TextBox 53">
            <a:extLst>
              <a:ext uri="{FF2B5EF4-FFF2-40B4-BE49-F238E27FC236}">
                <a16:creationId xmlns:a16="http://schemas.microsoft.com/office/drawing/2014/main" id="{4D631887-B489-4D1A-BE77-E9468BFBBAAE}"/>
              </a:ext>
            </a:extLst>
          </p:cNvPr>
          <p:cNvSpPr txBox="1"/>
          <p:nvPr/>
        </p:nvSpPr>
        <p:spPr>
          <a:xfrm>
            <a:off x="8879344" y="1158555"/>
            <a:ext cx="1053370" cy="646331"/>
          </a:xfrm>
          <a:prstGeom prst="rect">
            <a:avLst/>
          </a:prstGeom>
          <a:noFill/>
        </p:spPr>
        <p:txBody>
          <a:bodyPr wrap="square" lIns="91440" tIns="45720" rIns="91440" bIns="45720" rtlCol="0" anchor="t">
            <a:spAutoFit/>
          </a:bodyPr>
          <a:lstStyle/>
          <a:p>
            <a:pPr algn="ctr"/>
            <a:r>
              <a:rPr lang="en-GB" sz="900">
                <a:solidFill>
                  <a:srgbClr val="000000"/>
                </a:solidFill>
                <a:latin typeface="Franklin Gothic Demi"/>
              </a:rPr>
              <a:t>What is the best way for a Buddhist to lead a good life?</a:t>
            </a:r>
            <a:endParaRPr lang="en-GB" sz="900" dirty="0">
              <a:solidFill>
                <a:srgbClr val="000000"/>
              </a:solidFill>
              <a:latin typeface="Franklin Gothic Demi"/>
            </a:endParaRPr>
          </a:p>
        </p:txBody>
      </p:sp>
      <p:pic>
        <p:nvPicPr>
          <p:cNvPr id="56" name="Picture 55">
            <a:extLst>
              <a:ext uri="{FF2B5EF4-FFF2-40B4-BE49-F238E27FC236}">
                <a16:creationId xmlns:a16="http://schemas.microsoft.com/office/drawing/2014/main" id="{FBEB26E5-30AF-4736-97ED-390D6415BE35}"/>
              </a:ext>
            </a:extLst>
          </p:cNvPr>
          <p:cNvPicPr>
            <a:picLocks noChangeAspect="1"/>
          </p:cNvPicPr>
          <p:nvPr/>
        </p:nvPicPr>
        <p:blipFill>
          <a:blip r:embed="rId4"/>
          <a:stretch>
            <a:fillRect/>
          </a:stretch>
        </p:blipFill>
        <p:spPr>
          <a:xfrm>
            <a:off x="4581378" y="2934423"/>
            <a:ext cx="1115665" cy="1121761"/>
          </a:xfrm>
          <a:prstGeom prst="rect">
            <a:avLst/>
          </a:prstGeom>
        </p:spPr>
      </p:pic>
      <p:pic>
        <p:nvPicPr>
          <p:cNvPr id="57" name="Picture 56">
            <a:extLst>
              <a:ext uri="{FF2B5EF4-FFF2-40B4-BE49-F238E27FC236}">
                <a16:creationId xmlns:a16="http://schemas.microsoft.com/office/drawing/2014/main" id="{3BCFADFC-FD3A-49D8-A512-446BF691F9EB}"/>
              </a:ext>
            </a:extLst>
          </p:cNvPr>
          <p:cNvPicPr>
            <a:picLocks noChangeAspect="1"/>
          </p:cNvPicPr>
          <p:nvPr/>
        </p:nvPicPr>
        <p:blipFill>
          <a:blip r:embed="rId4"/>
          <a:stretch>
            <a:fillRect/>
          </a:stretch>
        </p:blipFill>
        <p:spPr>
          <a:xfrm>
            <a:off x="3377215" y="2946699"/>
            <a:ext cx="1115665" cy="1121761"/>
          </a:xfrm>
          <a:prstGeom prst="rect">
            <a:avLst/>
          </a:prstGeom>
        </p:spPr>
      </p:pic>
      <p:sp>
        <p:nvSpPr>
          <p:cNvPr id="58" name="TextBox 57">
            <a:extLst>
              <a:ext uri="{FF2B5EF4-FFF2-40B4-BE49-F238E27FC236}">
                <a16:creationId xmlns:a16="http://schemas.microsoft.com/office/drawing/2014/main" id="{B3E38B08-D24A-49D2-9E8A-11EF458E82A5}"/>
              </a:ext>
            </a:extLst>
          </p:cNvPr>
          <p:cNvSpPr txBox="1"/>
          <p:nvPr/>
        </p:nvSpPr>
        <p:spPr>
          <a:xfrm>
            <a:off x="4714502" y="3191046"/>
            <a:ext cx="937353" cy="784830"/>
          </a:xfrm>
          <a:prstGeom prst="rect">
            <a:avLst/>
          </a:prstGeom>
          <a:noFill/>
        </p:spPr>
        <p:txBody>
          <a:bodyPr wrap="square" lIns="91440" tIns="45720" rIns="91440" bIns="45720" rtlCol="0" anchor="t">
            <a:spAutoFit/>
          </a:bodyPr>
          <a:lstStyle/>
          <a:p>
            <a:pPr algn="ctr"/>
            <a:r>
              <a:rPr lang="en-GB" sz="900" dirty="0">
                <a:solidFill>
                  <a:srgbClr val="000000"/>
                </a:solidFill>
                <a:latin typeface="Franklin Gothic Demi"/>
              </a:rPr>
              <a:t>What is the best way for a Sikh to show commitment to God? </a:t>
            </a:r>
          </a:p>
        </p:txBody>
      </p:sp>
      <p:sp>
        <p:nvSpPr>
          <p:cNvPr id="59" name="TextBox 58">
            <a:extLst>
              <a:ext uri="{FF2B5EF4-FFF2-40B4-BE49-F238E27FC236}">
                <a16:creationId xmlns:a16="http://schemas.microsoft.com/office/drawing/2014/main" id="{4B90474B-8695-4A5F-AFEE-6956FAB74675}"/>
              </a:ext>
            </a:extLst>
          </p:cNvPr>
          <p:cNvSpPr txBox="1"/>
          <p:nvPr/>
        </p:nvSpPr>
        <p:spPr>
          <a:xfrm>
            <a:off x="3560593" y="3050358"/>
            <a:ext cx="818180" cy="923330"/>
          </a:xfrm>
          <a:prstGeom prst="rect">
            <a:avLst/>
          </a:prstGeom>
          <a:noFill/>
        </p:spPr>
        <p:txBody>
          <a:bodyPr wrap="square" lIns="91440" tIns="45720" rIns="91440" bIns="45720" rtlCol="0" anchor="t">
            <a:spAutoFit/>
          </a:bodyPr>
          <a:lstStyle/>
          <a:p>
            <a:r>
              <a:rPr lang="en-GB" sz="900">
                <a:solidFill>
                  <a:srgbClr val="000000"/>
                </a:solidFill>
                <a:latin typeface="Franklin Gothic Demi"/>
              </a:rPr>
              <a:t>What is the best way for a Christian to show commitment to God? </a:t>
            </a:r>
            <a:endParaRPr lang="en-GB" sz="900">
              <a:solidFill>
                <a:srgbClr val="000000"/>
              </a:solidFill>
            </a:endParaRPr>
          </a:p>
        </p:txBody>
      </p:sp>
      <p:sp>
        <p:nvSpPr>
          <p:cNvPr id="51" name="Text Placeholder 35">
            <a:extLst>
              <a:ext uri="{FF2B5EF4-FFF2-40B4-BE49-F238E27FC236}">
                <a16:creationId xmlns:a16="http://schemas.microsoft.com/office/drawing/2014/main" id="{EF38E0D1-7FD8-41FC-99A0-B5E7C7037DC7}"/>
              </a:ext>
            </a:extLst>
          </p:cNvPr>
          <p:cNvSpPr>
            <a:spLocks noGrp="1"/>
          </p:cNvSpPr>
          <p:nvPr>
            <p:ph type="body" sz="quarter" idx="26"/>
          </p:nvPr>
        </p:nvSpPr>
        <p:spPr>
          <a:xfrm>
            <a:off x="5109327" y="4996874"/>
            <a:ext cx="1044000" cy="1044000"/>
          </a:xfrm>
        </p:spPr>
        <p:txBody>
          <a:bodyPr>
            <a:normAutofit/>
          </a:bodyPr>
          <a:lstStyle/>
          <a:p>
            <a:r>
              <a:rPr lang="en-GB" sz="900">
                <a:solidFill>
                  <a:srgbClr val="000000"/>
                </a:solidFill>
              </a:rPr>
              <a:t>Is anything ever eternal?</a:t>
            </a:r>
          </a:p>
        </p:txBody>
      </p:sp>
      <p:sp>
        <p:nvSpPr>
          <p:cNvPr id="52" name="Text Placeholder 32">
            <a:extLst>
              <a:ext uri="{FF2B5EF4-FFF2-40B4-BE49-F238E27FC236}">
                <a16:creationId xmlns:a16="http://schemas.microsoft.com/office/drawing/2014/main" id="{A2A28B50-09D5-4A85-9359-458428668196}"/>
              </a:ext>
            </a:extLst>
          </p:cNvPr>
          <p:cNvSpPr>
            <a:spLocks noGrp="1"/>
          </p:cNvSpPr>
          <p:nvPr>
            <p:ph type="body" sz="quarter" idx="23"/>
          </p:nvPr>
        </p:nvSpPr>
        <p:spPr>
          <a:xfrm>
            <a:off x="3935047" y="4996874"/>
            <a:ext cx="1044000" cy="1044000"/>
          </a:xfrm>
        </p:spPr>
        <p:txBody>
          <a:bodyPr>
            <a:normAutofit/>
          </a:bodyPr>
          <a:lstStyle/>
          <a:p>
            <a:r>
              <a:rPr lang="en-GB" sz="700">
                <a:solidFill>
                  <a:srgbClr val="000000"/>
                </a:solidFill>
              </a:rPr>
              <a:t>Do Christmas celebrations and traditions help Christians understand who Jesus was and why he was born?</a:t>
            </a:r>
          </a:p>
        </p:txBody>
      </p:sp>
      <p:pic>
        <p:nvPicPr>
          <p:cNvPr id="53" name="Picture 5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3566" y="5771895"/>
            <a:ext cx="1110253" cy="802163"/>
          </a:xfrm>
          <a:prstGeom prst="rect">
            <a:avLst/>
          </a:prstGeom>
        </p:spPr>
      </p:pic>
      <p:grpSp>
        <p:nvGrpSpPr>
          <p:cNvPr id="4" name="Group 3"/>
          <p:cNvGrpSpPr/>
          <p:nvPr/>
        </p:nvGrpSpPr>
        <p:grpSpPr>
          <a:xfrm>
            <a:off x="9999328" y="52047"/>
            <a:ext cx="2089641" cy="762032"/>
            <a:chOff x="9999328" y="52047"/>
            <a:chExt cx="2089641" cy="762032"/>
          </a:xfrm>
        </p:grpSpPr>
        <p:pic>
          <p:nvPicPr>
            <p:cNvPr id="44" name="Picture 2" descr="Kettering Park Infant Academy - Ho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999328" y="52047"/>
              <a:ext cx="827771" cy="757411"/>
            </a:xfrm>
            <a:prstGeom prst="rect">
              <a:avLst/>
            </a:prstGeom>
            <a:noFill/>
            <a:extLst>
              <a:ext uri="{909E8E84-426E-40DD-AFC4-6F175D3DCCD1}">
                <a14:hiddenFill xmlns:a14="http://schemas.microsoft.com/office/drawing/2010/main">
                  <a:solidFill>
                    <a:srgbClr val="FFFFFF"/>
                  </a:solidFill>
                </a14:hiddenFill>
              </a:ext>
            </a:extLst>
          </p:spPr>
        </p:pic>
        <p:pic>
          <p:nvPicPr>
            <p:cNvPr id="60" name="Picture 59" descr="Kettering Park Junior Academy - Home"/>
            <p:cNvPicPr/>
            <p:nvPr/>
          </p:nvPicPr>
          <p:blipFill>
            <a:blip r:embed="rId7">
              <a:extLst>
                <a:ext uri="{28A0092B-C50C-407E-A947-70E740481C1C}">
                  <a14:useLocalDpi xmlns:a14="http://schemas.microsoft.com/office/drawing/2010/main" val="0"/>
                </a:ext>
              </a:extLst>
            </a:blip>
            <a:srcRect/>
            <a:stretch>
              <a:fillRect/>
            </a:stretch>
          </p:blipFill>
          <p:spPr bwMode="auto">
            <a:xfrm>
              <a:off x="10976836" y="100929"/>
              <a:ext cx="1112133" cy="713150"/>
            </a:xfrm>
            <a:prstGeom prst="rect">
              <a:avLst/>
            </a:prstGeom>
            <a:noFill/>
            <a:ln>
              <a:noFill/>
            </a:ln>
          </p:spPr>
        </p:pic>
      </p:grpSp>
      <p:sp>
        <p:nvSpPr>
          <p:cNvPr id="46" name="Text Placeholder 23">
            <a:extLst>
              <a:ext uri="{FF2B5EF4-FFF2-40B4-BE49-F238E27FC236}">
                <a16:creationId xmlns:a16="http://schemas.microsoft.com/office/drawing/2014/main" id="{436C8E47-9450-4C5F-B1F3-CB6BE62D3E42}"/>
              </a:ext>
            </a:extLst>
          </p:cNvPr>
          <p:cNvSpPr txBox="1">
            <a:spLocks/>
          </p:cNvSpPr>
          <p:nvPr/>
        </p:nvSpPr>
        <p:spPr>
          <a:xfrm>
            <a:off x="3457049" y="686658"/>
            <a:ext cx="1726129" cy="204276"/>
          </a:xfrm>
          <a:prstGeom prst="rect">
            <a:avLst/>
          </a:prstGeom>
        </p:spPr>
        <p:txBody>
          <a:bodyPr vert="horz" lIns="0" tIns="0" rIns="0" bIns="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1500" b="0" i="0" kern="1200">
                <a:solidFill>
                  <a:srgbClr val="403474"/>
                </a:solidFill>
                <a:latin typeface="+mj-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solidFill>
                  <a:srgbClr val="92D050"/>
                </a:solidFill>
              </a:rPr>
              <a:t>Buddhism </a:t>
            </a:r>
          </a:p>
        </p:txBody>
      </p:sp>
      <p:sp>
        <p:nvSpPr>
          <p:cNvPr id="47" name="Text Placeholder 13">
            <a:extLst>
              <a:ext uri="{FF2B5EF4-FFF2-40B4-BE49-F238E27FC236}">
                <a16:creationId xmlns:a16="http://schemas.microsoft.com/office/drawing/2014/main" id="{ABDF9130-72FD-4387-A1BF-90D605F540E1}"/>
              </a:ext>
            </a:extLst>
          </p:cNvPr>
          <p:cNvSpPr>
            <a:spLocks noGrp="1"/>
          </p:cNvSpPr>
          <p:nvPr>
            <p:ph type="body" sz="quarter" idx="36"/>
          </p:nvPr>
        </p:nvSpPr>
        <p:spPr>
          <a:xfrm>
            <a:off x="4681843" y="642855"/>
            <a:ext cx="1726129" cy="204276"/>
          </a:xfrm>
        </p:spPr>
        <p:txBody>
          <a:bodyPr>
            <a:normAutofit/>
          </a:bodyPr>
          <a:lstStyle/>
          <a:p>
            <a:r>
              <a:rPr lang="en-GB" sz="1200" dirty="0"/>
              <a:t>Christianity</a:t>
            </a:r>
            <a:r>
              <a:rPr lang="en-GB" sz="700" dirty="0"/>
              <a:t> </a:t>
            </a:r>
          </a:p>
        </p:txBody>
      </p:sp>
      <p:sp>
        <p:nvSpPr>
          <p:cNvPr id="61" name="Text Placeholder 23">
            <a:extLst>
              <a:ext uri="{FF2B5EF4-FFF2-40B4-BE49-F238E27FC236}">
                <a16:creationId xmlns:a16="http://schemas.microsoft.com/office/drawing/2014/main" id="{2FCABD9A-9D02-4518-B138-14C6919B36E8}"/>
              </a:ext>
            </a:extLst>
          </p:cNvPr>
          <p:cNvSpPr>
            <a:spLocks noGrp="1"/>
          </p:cNvSpPr>
          <p:nvPr>
            <p:ph type="body" sz="quarter" idx="42"/>
          </p:nvPr>
        </p:nvSpPr>
        <p:spPr>
          <a:xfrm>
            <a:off x="9341377" y="2601618"/>
            <a:ext cx="1726129" cy="204276"/>
          </a:xfrm>
        </p:spPr>
        <p:txBody>
          <a:bodyPr>
            <a:normAutofit/>
          </a:bodyPr>
          <a:lstStyle/>
          <a:p>
            <a:r>
              <a:rPr lang="en-GB" sz="1200" dirty="0"/>
              <a:t>Sikhism </a:t>
            </a:r>
          </a:p>
        </p:txBody>
      </p:sp>
      <p:sp>
        <p:nvSpPr>
          <p:cNvPr id="64" name="Text Placeholder 33">
            <a:extLst>
              <a:ext uri="{FF2B5EF4-FFF2-40B4-BE49-F238E27FC236}">
                <a16:creationId xmlns:a16="http://schemas.microsoft.com/office/drawing/2014/main" id="{8D55FF01-D7E6-48C9-942A-0078AEC5B814}"/>
              </a:ext>
            </a:extLst>
          </p:cNvPr>
          <p:cNvSpPr>
            <a:spLocks noGrp="1"/>
          </p:cNvSpPr>
          <p:nvPr>
            <p:ph type="body" sz="quarter" idx="48"/>
          </p:nvPr>
        </p:nvSpPr>
        <p:spPr>
          <a:xfrm>
            <a:off x="3629815" y="4675929"/>
            <a:ext cx="1726129" cy="204276"/>
          </a:xfrm>
        </p:spPr>
        <p:txBody>
          <a:bodyPr>
            <a:normAutofit/>
          </a:bodyPr>
          <a:lstStyle/>
          <a:p>
            <a:r>
              <a:rPr lang="en-GB" sz="1200"/>
              <a:t>Christianity</a:t>
            </a:r>
          </a:p>
        </p:txBody>
      </p:sp>
      <p:sp>
        <p:nvSpPr>
          <p:cNvPr id="22" name="Rectangle 21"/>
          <p:cNvSpPr/>
          <p:nvPr/>
        </p:nvSpPr>
        <p:spPr>
          <a:xfrm>
            <a:off x="10154169" y="1204163"/>
            <a:ext cx="1081601" cy="646331"/>
          </a:xfrm>
          <a:prstGeom prst="rect">
            <a:avLst/>
          </a:prstGeom>
        </p:spPr>
        <p:txBody>
          <a:bodyPr wrap="square">
            <a:spAutoFit/>
          </a:bodyPr>
          <a:lstStyle/>
          <a:p>
            <a:pPr algn="ctr"/>
            <a:r>
              <a:rPr lang="en-GB" sz="900" b="1" dirty="0">
                <a:solidFill>
                  <a:srgbClr val="000000"/>
                </a:solidFill>
              </a:rPr>
              <a:t>Do people need to go to church</a:t>
            </a:r>
          </a:p>
          <a:p>
            <a:pPr algn="ctr"/>
            <a:r>
              <a:rPr lang="en-GB" sz="900" b="1" dirty="0">
                <a:solidFill>
                  <a:srgbClr val="000000"/>
                </a:solidFill>
              </a:rPr>
              <a:t>to show they are Christians?</a:t>
            </a:r>
          </a:p>
        </p:txBody>
      </p:sp>
    </p:spTree>
    <p:extLst>
      <p:ext uri="{BB962C8B-B14F-4D97-AF65-F5344CB8AC3E}">
        <p14:creationId xmlns:p14="http://schemas.microsoft.com/office/powerpoint/2010/main" val="401310956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7">
      <a:dk1>
        <a:srgbClr val="0C6D82"/>
      </a:dk1>
      <a:lt1>
        <a:srgbClr val="FFFFFF"/>
      </a:lt1>
      <a:dk2>
        <a:srgbClr val="6F0066"/>
      </a:dk2>
      <a:lt2>
        <a:srgbClr val="1E597D"/>
      </a:lt2>
      <a:accent1>
        <a:srgbClr val="571B6D"/>
      </a:accent1>
      <a:accent2>
        <a:srgbClr val="2CA05B"/>
      </a:accent2>
      <a:accent3>
        <a:srgbClr val="C90B24"/>
      </a:accent3>
      <a:accent4>
        <a:srgbClr val="E8611D"/>
      </a:accent4>
      <a:accent5>
        <a:srgbClr val="F39D21"/>
      </a:accent5>
      <a:accent6>
        <a:srgbClr val="1B866F"/>
      </a:accent6>
      <a:hlink>
        <a:srgbClr val="0C6D82"/>
      </a:hlink>
      <a:folHlink>
        <a:srgbClr val="0C6D82"/>
      </a:folHlink>
    </a:clrScheme>
    <a:fontScheme name="Custom 10">
      <a:majorFont>
        <a:latin typeface="Franklin Gothic Demi"/>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solidFill>
        <a:ln w="72390">
          <a:solidFill>
            <a:srgbClr val="454D55"/>
          </a:solid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_41965409_TF16411242" id="{A9563D77-6C72-4017-A17F-21C44115AF6C}" vid="{BB108D43-478A-4D1D-AFC7-F3796B97A6D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0064F0A851E4A4CA48C8FD0AE853202" ma:contentTypeVersion="17" ma:contentTypeDescription="Create a new document." ma:contentTypeScope="" ma:versionID="6f8fc693ba2ccae6bba2b4938adf4152">
  <xsd:schema xmlns:xsd="http://www.w3.org/2001/XMLSchema" xmlns:xs="http://www.w3.org/2001/XMLSchema" xmlns:p="http://schemas.microsoft.com/office/2006/metadata/properties" xmlns:ns2="ceb0c3ba-34da-4f8e-820f-473e5691ac93" xmlns:ns3="95f75ec4-18a7-47b8-bf51-43214cee73c6" targetNamespace="http://schemas.microsoft.com/office/2006/metadata/properties" ma:root="true" ma:fieldsID="56e2e8da82f950e14db16cf692b99408" ns2:_="" ns3:_="">
    <xsd:import namespace="ceb0c3ba-34da-4f8e-820f-473e5691ac93"/>
    <xsd:import namespace="95f75ec4-18a7-47b8-bf51-43214cee73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lcf76f155ced4ddcb4097134ff3c332f" minOccurs="0"/>
                <xsd:element ref="ns2:TaxCatchAll" minOccurs="0"/>
                <xsd:element ref="ns3:MediaLengthInSeconds" minOccurs="0"/>
                <xsd:element ref="ns3:MediaServiceLocation"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eb0c3ba-34da-4f8e-820f-473e5691ac93"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f3679419-6f59-469c-8c6d-ff916994760b}" ma:internalName="TaxCatchAll" ma:showField="CatchAllData" ma:web="ceb0c3ba-34da-4f8e-820f-473e5691ac93">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95f75ec4-18a7-47b8-bf51-43214cee73c6"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51c8b38f-8163-4752-a832-eb31b1292221" ma:termSetId="09814cd3-568e-fe90-9814-8d621ff8fb84" ma:anchorId="fba54fb3-c3e1-fe81-a776-ca4b69148c4d" ma:open="true" ma:isKeyword="false">
      <xsd:complexType>
        <xsd:sequence>
          <xsd:element ref="pc:Terms" minOccurs="0" maxOccurs="1"/>
        </xsd:sequence>
      </xsd:complexType>
    </xsd:element>
    <xsd:element name="MediaLengthInSeconds" ma:index="22" nillable="true" ma:displayName="MediaLengthInSeconds" ma:hidden="true" ma:internalName="MediaLengthInSeconds" ma:readOnly="true">
      <xsd:simpleType>
        <xsd:restriction base="dms:Unknown"/>
      </xsd:simpleType>
    </xsd:element>
    <xsd:element name="MediaServiceLocation" ma:index="23" nillable="true" ma:displayName="Location" ma:indexed="true" ma:internalName="MediaServiceLocation" ma:readOnly="true">
      <xsd:simpleType>
        <xsd:restriction base="dms:Text"/>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95f75ec4-18a7-47b8-bf51-43214cee73c6" xsi:nil="true"/>
    <lcf76f155ced4ddcb4097134ff3c332f xmlns="95f75ec4-18a7-47b8-bf51-43214cee73c6">
      <Terms xmlns="http://schemas.microsoft.com/office/infopath/2007/PartnerControls"/>
    </lcf76f155ced4ddcb4097134ff3c332f>
    <TaxCatchAll xmlns="ceb0c3ba-34da-4f8e-820f-473e5691ac9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74EDDC4-9685-48C6-B532-A8DA80EABC6C}">
  <ds:schemaRefs>
    <ds:schemaRef ds:uri="95f75ec4-18a7-47b8-bf51-43214cee73c6"/>
    <ds:schemaRef ds:uri="ceb0c3ba-34da-4f8e-820f-473e5691ac9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7AAB77C9-F236-42C1-829A-F94CF9ADFAB4}">
  <ds:schemaRefs>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ceb0c3ba-34da-4f8e-820f-473e5691ac93"/>
    <ds:schemaRef ds:uri="95f75ec4-18a7-47b8-bf51-43214cee73c6"/>
    <ds:schemaRef ds:uri="http://www.w3.org/XML/1998/namespace"/>
    <ds:schemaRef ds:uri="http://purl.org/dc/dcmitype/"/>
  </ds:schemaRefs>
</ds:datastoreItem>
</file>

<file path=customXml/itemProps3.xml><?xml version="1.0" encoding="utf-8"?>
<ds:datastoreItem xmlns:ds="http://schemas.openxmlformats.org/officeDocument/2006/customXml" ds:itemID="{3D06333E-AAC1-4B6E-8D98-11D5906DDE0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tf16411242_win32</Template>
  <TotalTime>3</TotalTime>
  <Words>640</Words>
  <Application>Microsoft Office PowerPoint</Application>
  <PresentationFormat>Widescreen</PresentationFormat>
  <Paragraphs>87</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Franklin Gothic Demi</vt:lpstr>
      <vt:lpstr>Segoe UI</vt:lpstr>
      <vt:lpstr>Office Theme</vt:lpstr>
      <vt:lpstr>R.E. Curriculum Road Map </vt:lpstr>
      <vt:lpstr>R.E. Curriculum Road Map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Grace Darling</dc:title>
  <dc:creator>Clare</dc:creator>
  <cp:lastModifiedBy>Tanya Peacock</cp:lastModifiedBy>
  <cp:revision>7</cp:revision>
  <cp:lastPrinted>2021-11-30T14:30:32Z</cp:lastPrinted>
  <dcterms:created xsi:type="dcterms:W3CDTF">2021-02-28T08:04:57Z</dcterms:created>
  <dcterms:modified xsi:type="dcterms:W3CDTF">2023-09-11T20:38:14Z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0x01010080064F0A851E4A4CA48C8FD0AE853202</vt:lpwstr>
  </property>
  <property fmtid="{D5CDD505-2E9C-101B-9397-08002B2CF9AE}" pid="3" name="MediaServiceImageTags">
    <vt:lpwstr/>
  </property>
</Properties>
</file>