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6"/>
  </p:notesMasterIdLst>
  <p:handoutMasterIdLst>
    <p:handoutMasterId r:id="rId7"/>
  </p:handoutMasterIdLst>
  <p:sldIdLst>
    <p:sldId id="261" r:id="rId5"/>
  </p:sldIdLst>
  <p:sldSz cx="12192000" cy="6858000"/>
  <p:notesSz cx="6797675" cy="9926638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C6D82"/>
    <a:srgbClr val="F2C020"/>
    <a:srgbClr val="454D55"/>
    <a:srgbClr val="E8611D"/>
    <a:srgbClr val="81BF3B"/>
    <a:srgbClr val="F39D21"/>
    <a:srgbClr val="BAC82F"/>
    <a:srgbClr val="6F0066"/>
    <a:srgbClr val="4034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BD8790C-528B-287F-5A89-A7BED7915785}" v="174" dt="2023-09-07T10:09:35.235"/>
    <p1510:client id="{65D12718-846A-F795-5D7C-866F38325D50}" v="1" dt="2023-06-22T12:51:59.308"/>
    <p1510:client id="{75CDAD3B-DBA8-486C-831A-7B2F10038116}" v="13" dt="2023-09-07T09:33:40.393"/>
    <p1510:client id="{95D25F80-33A4-ED0D-F3FC-3368D68755DE}" v="4" dt="2023-07-05T15:44:04.890"/>
    <p1510:client id="{CC6DF464-5811-465C-A675-047B8F2A7956}" v="3" dt="2023-09-19T11:11:43.349"/>
  </p1510:revLst>
</p1510:revInfo>
</file>

<file path=ppt/tableStyles.xml><?xml version="1.0" encoding="utf-8"?>
<a:tblStyleLst xmlns:a="http://schemas.openxmlformats.org/drawingml/2006/main" def="{616DA210-FB5B-4158-B5E0-FEB733F419B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3840"/>
      </p:guideLst>
    </p:cSldViewPr>
  </p:slide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talie Chambers" userId="S::natalie.chambers@kpja.inmat.org.uk::892bcd4a-cbb9-486a-8082-9e8cb2a95743" providerId="AD" clId="Web-{95D25F80-33A4-ED0D-F3FC-3368D68755DE}"/>
    <pc:docChg chg="modSld">
      <pc:chgData name="Natalie Chambers" userId="S::natalie.chambers@kpja.inmat.org.uk::892bcd4a-cbb9-486a-8082-9e8cb2a95743" providerId="AD" clId="Web-{95D25F80-33A4-ED0D-F3FC-3368D68755DE}" dt="2023-07-05T15:44:04.890" v="3" actId="1076"/>
      <pc:docMkLst>
        <pc:docMk/>
      </pc:docMkLst>
      <pc:sldChg chg="modSp">
        <pc:chgData name="Natalie Chambers" userId="S::natalie.chambers@kpja.inmat.org.uk::892bcd4a-cbb9-486a-8082-9e8cb2a95743" providerId="AD" clId="Web-{95D25F80-33A4-ED0D-F3FC-3368D68755DE}" dt="2023-07-05T15:44:04.890" v="3" actId="1076"/>
        <pc:sldMkLst>
          <pc:docMk/>
          <pc:sldMk cId="2756467734" sldId="261"/>
        </pc:sldMkLst>
        <pc:spChg chg="mod">
          <ac:chgData name="Natalie Chambers" userId="S::natalie.chambers@kpja.inmat.org.uk::892bcd4a-cbb9-486a-8082-9e8cb2a95743" providerId="AD" clId="Web-{95D25F80-33A4-ED0D-F3FC-3368D68755DE}" dt="2023-07-05T15:43:10.452" v="0" actId="1076"/>
          <ac:spMkLst>
            <pc:docMk/>
            <pc:sldMk cId="2756467734" sldId="261"/>
            <ac:spMk id="39" creationId="{00000000-0000-0000-0000-000000000000}"/>
          </ac:spMkLst>
        </pc:spChg>
        <pc:picChg chg="mod">
          <ac:chgData name="Natalie Chambers" userId="S::natalie.chambers@kpja.inmat.org.uk::892bcd4a-cbb9-486a-8082-9e8cb2a95743" providerId="AD" clId="Web-{95D25F80-33A4-ED0D-F3FC-3368D68755DE}" dt="2023-07-05T15:44:04.890" v="3" actId="1076"/>
          <ac:picMkLst>
            <pc:docMk/>
            <pc:sldMk cId="2756467734" sldId="261"/>
            <ac:picMk id="5" creationId="{8CBC2F0A-A637-758B-0CB3-6C2BF0F2A12F}"/>
          </ac:picMkLst>
        </pc:picChg>
      </pc:sldChg>
    </pc:docChg>
  </pc:docChgLst>
  <pc:docChgLst>
    <pc:chgData name="Michaela Goodall" userId="S::michaela.goodall@kpja.inmat.org.uk::3c5e853d-811a-49f2-a501-0cd6b80b86e1" providerId="AD" clId="Web-{3BD8790C-528B-287F-5A89-A7BED7915785}"/>
    <pc:docChg chg="modSld">
      <pc:chgData name="Michaela Goodall" userId="S::michaela.goodall@kpja.inmat.org.uk::3c5e853d-811a-49f2-a501-0cd6b80b86e1" providerId="AD" clId="Web-{3BD8790C-528B-287F-5A89-A7BED7915785}" dt="2023-09-07T10:09:34.751" v="171" actId="20577"/>
      <pc:docMkLst>
        <pc:docMk/>
      </pc:docMkLst>
      <pc:sldChg chg="modSp">
        <pc:chgData name="Michaela Goodall" userId="S::michaela.goodall@kpja.inmat.org.uk::3c5e853d-811a-49f2-a501-0cd6b80b86e1" providerId="AD" clId="Web-{3BD8790C-528B-287F-5A89-A7BED7915785}" dt="2023-09-07T10:09:34.751" v="171" actId="20577"/>
        <pc:sldMkLst>
          <pc:docMk/>
          <pc:sldMk cId="2756467734" sldId="261"/>
        </pc:sldMkLst>
        <pc:spChg chg="mod">
          <ac:chgData name="Michaela Goodall" userId="S::michaela.goodall@kpja.inmat.org.uk::3c5e853d-811a-49f2-a501-0cd6b80b86e1" providerId="AD" clId="Web-{3BD8790C-528B-287F-5A89-A7BED7915785}" dt="2023-09-07T10:00:04.607" v="1" actId="20577"/>
          <ac:spMkLst>
            <pc:docMk/>
            <pc:sldMk cId="2756467734" sldId="261"/>
            <ac:spMk id="10" creationId="{00000000-0000-0000-0000-000000000000}"/>
          </ac:spMkLst>
        </pc:spChg>
        <pc:spChg chg="mod">
          <ac:chgData name="Michaela Goodall" userId="S::michaela.goodall@kpja.inmat.org.uk::3c5e853d-811a-49f2-a501-0cd6b80b86e1" providerId="AD" clId="Web-{3BD8790C-528B-287F-5A89-A7BED7915785}" dt="2023-09-07T10:00:09.748" v="8" actId="20577"/>
          <ac:spMkLst>
            <pc:docMk/>
            <pc:sldMk cId="2756467734" sldId="261"/>
            <ac:spMk id="13" creationId="{00000000-0000-0000-0000-000000000000}"/>
          </ac:spMkLst>
        </pc:spChg>
        <pc:spChg chg="mod">
          <ac:chgData name="Michaela Goodall" userId="S::michaela.goodall@kpja.inmat.org.uk::3c5e853d-811a-49f2-a501-0cd6b80b86e1" providerId="AD" clId="Web-{3BD8790C-528B-287F-5A89-A7BED7915785}" dt="2023-09-07T10:00:21.170" v="43" actId="20577"/>
          <ac:spMkLst>
            <pc:docMk/>
            <pc:sldMk cId="2756467734" sldId="261"/>
            <ac:spMk id="16" creationId="{00000000-0000-0000-0000-000000000000}"/>
          </ac:spMkLst>
        </pc:spChg>
        <pc:spChg chg="mod">
          <ac:chgData name="Michaela Goodall" userId="S::michaela.goodall@kpja.inmat.org.uk::3c5e853d-811a-49f2-a501-0cd6b80b86e1" providerId="AD" clId="Web-{3BD8790C-528B-287F-5A89-A7BED7915785}" dt="2023-09-07T10:02:06.064" v="109" actId="20577"/>
          <ac:spMkLst>
            <pc:docMk/>
            <pc:sldMk cId="2756467734" sldId="261"/>
            <ac:spMk id="20" creationId="{00000000-0000-0000-0000-000000000000}"/>
          </ac:spMkLst>
        </pc:spChg>
        <pc:spChg chg="mod">
          <ac:chgData name="Michaela Goodall" userId="S::michaela.goodall@kpja.inmat.org.uk::3c5e853d-811a-49f2-a501-0cd6b80b86e1" providerId="AD" clId="Web-{3BD8790C-528B-287F-5A89-A7BED7915785}" dt="2023-09-07T10:03:47.849" v="129" actId="20577"/>
          <ac:spMkLst>
            <pc:docMk/>
            <pc:sldMk cId="2756467734" sldId="261"/>
            <ac:spMk id="29" creationId="{00000000-0000-0000-0000-000000000000}"/>
          </ac:spMkLst>
        </pc:spChg>
        <pc:spChg chg="mod">
          <ac:chgData name="Michaela Goodall" userId="S::michaela.goodall@kpja.inmat.org.uk::3c5e853d-811a-49f2-a501-0cd6b80b86e1" providerId="AD" clId="Web-{3BD8790C-528B-287F-5A89-A7BED7915785}" dt="2023-09-07T10:05:16.336" v="134" actId="20577"/>
          <ac:spMkLst>
            <pc:docMk/>
            <pc:sldMk cId="2756467734" sldId="261"/>
            <ac:spMk id="33" creationId="{00000000-0000-0000-0000-000000000000}"/>
          </ac:spMkLst>
        </pc:spChg>
        <pc:spChg chg="mod">
          <ac:chgData name="Michaela Goodall" userId="S::michaela.goodall@kpja.inmat.org.uk::3c5e853d-811a-49f2-a501-0cd6b80b86e1" providerId="AD" clId="Web-{3BD8790C-528B-287F-5A89-A7BED7915785}" dt="2023-09-07T10:06:47.105" v="145" actId="20577"/>
          <ac:spMkLst>
            <pc:docMk/>
            <pc:sldMk cId="2756467734" sldId="261"/>
            <ac:spMk id="36" creationId="{00000000-0000-0000-0000-000000000000}"/>
          </ac:spMkLst>
        </pc:spChg>
        <pc:spChg chg="mod">
          <ac:chgData name="Michaela Goodall" userId="S::michaela.goodall@kpja.inmat.org.uk::3c5e853d-811a-49f2-a501-0cd6b80b86e1" providerId="AD" clId="Web-{3BD8790C-528B-287F-5A89-A7BED7915785}" dt="2023-09-07T10:02:47.737" v="117" actId="20577"/>
          <ac:spMkLst>
            <pc:docMk/>
            <pc:sldMk cId="2756467734" sldId="261"/>
            <ac:spMk id="38" creationId="{FE3DB14E-3F39-47CB-98E4-138C2ECCBB1F}"/>
          </ac:spMkLst>
        </pc:spChg>
        <pc:spChg chg="mod">
          <ac:chgData name="Michaela Goodall" userId="S::michaela.goodall@kpja.inmat.org.uk::3c5e853d-811a-49f2-a501-0cd6b80b86e1" providerId="AD" clId="Web-{3BD8790C-528B-287F-5A89-A7BED7915785}" dt="2023-09-07T10:06:39.183" v="137" actId="20577"/>
          <ac:spMkLst>
            <pc:docMk/>
            <pc:sldMk cId="2756467734" sldId="261"/>
            <ac:spMk id="39" creationId="{00000000-0000-0000-0000-000000000000}"/>
          </ac:spMkLst>
        </pc:spChg>
        <pc:spChg chg="mod">
          <ac:chgData name="Michaela Goodall" userId="S::michaela.goodall@kpja.inmat.org.uk::3c5e853d-811a-49f2-a501-0cd6b80b86e1" providerId="AD" clId="Web-{3BD8790C-528B-287F-5A89-A7BED7915785}" dt="2023-09-07T10:09:34.751" v="171" actId="20577"/>
          <ac:spMkLst>
            <pc:docMk/>
            <pc:sldMk cId="2756467734" sldId="261"/>
            <ac:spMk id="42" creationId="{00000000-0000-0000-0000-000000000000}"/>
          </ac:spMkLst>
        </pc:spChg>
        <pc:spChg chg="mod">
          <ac:chgData name="Michaela Goodall" userId="S::michaela.goodall@kpja.inmat.org.uk::3c5e853d-811a-49f2-a501-0cd6b80b86e1" providerId="AD" clId="Web-{3BD8790C-528B-287F-5A89-A7BED7915785}" dt="2023-09-07T10:03:16.035" v="120" actId="20577"/>
          <ac:spMkLst>
            <pc:docMk/>
            <pc:sldMk cId="2756467734" sldId="261"/>
            <ac:spMk id="45" creationId="{00000000-0000-0000-0000-000000000000}"/>
          </ac:spMkLst>
        </pc:spChg>
        <pc:spChg chg="mod">
          <ac:chgData name="Michaela Goodall" userId="S::michaela.goodall@kpja.inmat.org.uk::3c5e853d-811a-49f2-a501-0cd6b80b86e1" providerId="AD" clId="Web-{3BD8790C-528B-287F-5A89-A7BED7915785}" dt="2023-09-07T10:03:35.380" v="125" actId="20577"/>
          <ac:spMkLst>
            <pc:docMk/>
            <pc:sldMk cId="2756467734" sldId="261"/>
            <ac:spMk id="48" creationId="{00000000-0000-0000-0000-000000000000}"/>
          </ac:spMkLst>
        </pc:spChg>
        <pc:spChg chg="mod">
          <ac:chgData name="Michaela Goodall" userId="S::michaela.goodall@kpja.inmat.org.uk::3c5e853d-811a-49f2-a501-0cd6b80b86e1" providerId="AD" clId="Web-{3BD8790C-528B-287F-5A89-A7BED7915785}" dt="2023-09-07T10:00:34.061" v="64" actId="20577"/>
          <ac:spMkLst>
            <pc:docMk/>
            <pc:sldMk cId="2756467734" sldId="261"/>
            <ac:spMk id="54" creationId="{00000000-0000-0000-0000-000000000000}"/>
          </ac:spMkLst>
        </pc:spChg>
        <pc:spChg chg="mod">
          <ac:chgData name="Michaela Goodall" userId="S::michaela.goodall@kpja.inmat.org.uk::3c5e853d-811a-49f2-a501-0cd6b80b86e1" providerId="AD" clId="Web-{3BD8790C-528B-287F-5A89-A7BED7915785}" dt="2023-09-07T10:00:42.280" v="86" actId="20577"/>
          <ac:spMkLst>
            <pc:docMk/>
            <pc:sldMk cId="2756467734" sldId="261"/>
            <ac:spMk id="55" creationId="{00000000-0000-0000-0000-000000000000}"/>
          </ac:spMkLst>
        </pc:spChg>
        <pc:spChg chg="mod">
          <ac:chgData name="Michaela Goodall" userId="S::michaela.goodall@kpja.inmat.org.uk::3c5e853d-811a-49f2-a501-0cd6b80b86e1" providerId="AD" clId="Web-{3BD8790C-528B-287F-5A89-A7BED7915785}" dt="2023-09-07T10:02:07.689" v="112" actId="20577"/>
          <ac:spMkLst>
            <pc:docMk/>
            <pc:sldMk cId="2756467734" sldId="261"/>
            <ac:spMk id="56" creationId="{00000000-0000-0000-0000-000000000000}"/>
          </ac:spMkLst>
        </pc:spChg>
        <pc:spChg chg="mod">
          <ac:chgData name="Michaela Goodall" userId="S::michaela.goodall@kpja.inmat.org.uk::3c5e853d-811a-49f2-a501-0cd6b80b86e1" providerId="AD" clId="Web-{3BD8790C-528B-287F-5A89-A7BED7915785}" dt="2023-09-07T10:07:30.356" v="148" actId="20577"/>
          <ac:spMkLst>
            <pc:docMk/>
            <pc:sldMk cId="2756467734" sldId="261"/>
            <ac:spMk id="62" creationId="{A0939F4C-E319-405E-8911-1B9D22D6CE2C}"/>
          </ac:spMkLst>
        </pc:spChg>
      </pc:sldChg>
    </pc:docChg>
  </pc:docChgLst>
  <pc:docChgLst>
    <pc:chgData name="Tracy Croft" userId="f7467b86-eb2f-4826-a947-14f2fabef65b" providerId="ADAL" clId="{F5EF9B7F-F2CD-4276-A846-C7D7438C228D}"/>
    <pc:docChg chg="custSel modSld">
      <pc:chgData name="Tracy Croft" userId="f7467b86-eb2f-4826-a947-14f2fabef65b" providerId="ADAL" clId="{F5EF9B7F-F2CD-4276-A846-C7D7438C228D}" dt="2023-06-21T14:59:39.375" v="112" actId="20577"/>
      <pc:docMkLst>
        <pc:docMk/>
      </pc:docMkLst>
      <pc:sldChg chg="addSp modSp modNotesTx">
        <pc:chgData name="Tracy Croft" userId="f7467b86-eb2f-4826-a947-14f2fabef65b" providerId="ADAL" clId="{F5EF9B7F-F2CD-4276-A846-C7D7438C228D}" dt="2023-06-21T14:59:39.375" v="112" actId="20577"/>
        <pc:sldMkLst>
          <pc:docMk/>
          <pc:sldMk cId="2756467734" sldId="261"/>
        </pc:sldMkLst>
        <pc:spChg chg="add mod">
          <ac:chgData name="Tracy Croft" userId="f7467b86-eb2f-4826-a947-14f2fabef65b" providerId="ADAL" clId="{F5EF9B7F-F2CD-4276-A846-C7D7438C228D}" dt="2023-06-21T14:59:13.230" v="17" actId="20577"/>
          <ac:spMkLst>
            <pc:docMk/>
            <pc:sldMk cId="2756467734" sldId="261"/>
            <ac:spMk id="12" creationId="{702E4DA2-8C28-4584-9E6F-2EEB4B890212}"/>
          </ac:spMkLst>
        </pc:spChg>
      </pc:sldChg>
    </pc:docChg>
  </pc:docChgLst>
  <pc:docChgLst>
    <pc:chgData clId="Web-{CC6DF464-5811-465C-A675-047B8F2A7956}"/>
    <pc:docChg chg="modSld">
      <pc:chgData name="" userId="" providerId="" clId="Web-{CC6DF464-5811-465C-A675-047B8F2A7956}" dt="2023-09-19T11:11:26.833" v="0" actId="20577"/>
      <pc:docMkLst>
        <pc:docMk/>
      </pc:docMkLst>
      <pc:sldChg chg="modSp">
        <pc:chgData name="" userId="" providerId="" clId="Web-{CC6DF464-5811-465C-A675-047B8F2A7956}" dt="2023-09-19T11:11:26.833" v="0" actId="20577"/>
        <pc:sldMkLst>
          <pc:docMk/>
          <pc:sldMk cId="2756467734" sldId="261"/>
        </pc:sldMkLst>
        <pc:spChg chg="mod">
          <ac:chgData name="" userId="" providerId="" clId="Web-{CC6DF464-5811-465C-A675-047B8F2A7956}" dt="2023-09-19T11:11:26.833" v="0" actId="20577"/>
          <ac:spMkLst>
            <pc:docMk/>
            <pc:sldMk cId="2756467734" sldId="261"/>
            <ac:spMk id="12" creationId="{702E4DA2-8C28-4584-9E6F-2EEB4B890212}"/>
          </ac:spMkLst>
        </pc:spChg>
      </pc:sldChg>
    </pc:docChg>
  </pc:docChgLst>
  <pc:docChgLst>
    <pc:chgData name="Tanya Peacock" userId="S::tanya.peacock@kpja.inmat.org.uk::2160841a-ac11-4bdf-a7ba-45423686ff10" providerId="AD" clId="Web-{75CDAD3B-DBA8-486C-831A-7B2F10038116}"/>
    <pc:docChg chg="modSld">
      <pc:chgData name="Tanya Peacock" userId="S::tanya.peacock@kpja.inmat.org.uk::2160841a-ac11-4bdf-a7ba-45423686ff10" providerId="AD" clId="Web-{75CDAD3B-DBA8-486C-831A-7B2F10038116}" dt="2023-09-07T09:33:40.393" v="12" actId="20577"/>
      <pc:docMkLst>
        <pc:docMk/>
      </pc:docMkLst>
      <pc:sldChg chg="modSp">
        <pc:chgData name="Tanya Peacock" userId="S::tanya.peacock@kpja.inmat.org.uk::2160841a-ac11-4bdf-a7ba-45423686ff10" providerId="AD" clId="Web-{75CDAD3B-DBA8-486C-831A-7B2F10038116}" dt="2023-09-07T09:33:40.393" v="12" actId="20577"/>
        <pc:sldMkLst>
          <pc:docMk/>
          <pc:sldMk cId="2756467734" sldId="261"/>
        </pc:sldMkLst>
        <pc:spChg chg="mod">
          <ac:chgData name="Tanya Peacock" userId="S::tanya.peacock@kpja.inmat.org.uk::2160841a-ac11-4bdf-a7ba-45423686ff10" providerId="AD" clId="Web-{75CDAD3B-DBA8-486C-831A-7B2F10038116}" dt="2023-09-07T09:33:17.033" v="6" actId="20577"/>
          <ac:spMkLst>
            <pc:docMk/>
            <pc:sldMk cId="2756467734" sldId="261"/>
            <ac:spMk id="29" creationId="{00000000-0000-0000-0000-000000000000}"/>
          </ac:spMkLst>
        </pc:spChg>
        <pc:spChg chg="mod">
          <ac:chgData name="Tanya Peacock" userId="S::tanya.peacock@kpja.inmat.org.uk::2160841a-ac11-4bdf-a7ba-45423686ff10" providerId="AD" clId="Web-{75CDAD3B-DBA8-486C-831A-7B2F10038116}" dt="2023-09-07T09:33:21.752" v="7" actId="20577"/>
          <ac:spMkLst>
            <pc:docMk/>
            <pc:sldMk cId="2756467734" sldId="261"/>
            <ac:spMk id="33" creationId="{00000000-0000-0000-0000-000000000000}"/>
          </ac:spMkLst>
        </pc:spChg>
        <pc:spChg chg="mod">
          <ac:chgData name="Tanya Peacock" userId="S::tanya.peacock@kpja.inmat.org.uk::2160841a-ac11-4bdf-a7ba-45423686ff10" providerId="AD" clId="Web-{75CDAD3B-DBA8-486C-831A-7B2F10038116}" dt="2023-09-07T09:33:32.267" v="10" actId="20577"/>
          <ac:spMkLst>
            <pc:docMk/>
            <pc:sldMk cId="2756467734" sldId="261"/>
            <ac:spMk id="36" creationId="{00000000-0000-0000-0000-000000000000}"/>
          </ac:spMkLst>
        </pc:spChg>
        <pc:spChg chg="mod">
          <ac:chgData name="Tanya Peacock" userId="S::tanya.peacock@kpja.inmat.org.uk::2160841a-ac11-4bdf-a7ba-45423686ff10" providerId="AD" clId="Web-{75CDAD3B-DBA8-486C-831A-7B2F10038116}" dt="2023-09-07T09:33:07.642" v="2" actId="20577"/>
          <ac:spMkLst>
            <pc:docMk/>
            <pc:sldMk cId="2756467734" sldId="261"/>
            <ac:spMk id="38" creationId="{FE3DB14E-3F39-47CB-98E4-138C2ECCBB1F}"/>
          </ac:spMkLst>
        </pc:spChg>
        <pc:spChg chg="mod">
          <ac:chgData name="Tanya Peacock" userId="S::tanya.peacock@kpja.inmat.org.uk::2160841a-ac11-4bdf-a7ba-45423686ff10" providerId="AD" clId="Web-{75CDAD3B-DBA8-486C-831A-7B2F10038116}" dt="2023-09-07T09:33:25.861" v="8" actId="20577"/>
          <ac:spMkLst>
            <pc:docMk/>
            <pc:sldMk cId="2756467734" sldId="261"/>
            <ac:spMk id="39" creationId="{00000000-0000-0000-0000-000000000000}"/>
          </ac:spMkLst>
        </pc:spChg>
        <pc:spChg chg="mod">
          <ac:chgData name="Tanya Peacock" userId="S::tanya.peacock@kpja.inmat.org.uk::2160841a-ac11-4bdf-a7ba-45423686ff10" providerId="AD" clId="Web-{75CDAD3B-DBA8-486C-831A-7B2F10038116}" dt="2023-09-07T09:33:03.970" v="1" actId="20577"/>
          <ac:spMkLst>
            <pc:docMk/>
            <pc:sldMk cId="2756467734" sldId="261"/>
            <ac:spMk id="41" creationId="{72DC8D57-7896-445B-B256-E367E63FEFFB}"/>
          </ac:spMkLst>
        </pc:spChg>
        <pc:spChg chg="mod">
          <ac:chgData name="Tanya Peacock" userId="S::tanya.peacock@kpja.inmat.org.uk::2160841a-ac11-4bdf-a7ba-45423686ff10" providerId="AD" clId="Web-{75CDAD3B-DBA8-486C-831A-7B2F10038116}" dt="2023-09-07T09:33:40.393" v="12" actId="20577"/>
          <ac:spMkLst>
            <pc:docMk/>
            <pc:sldMk cId="2756467734" sldId="261"/>
            <ac:spMk id="42" creationId="{00000000-0000-0000-0000-000000000000}"/>
          </ac:spMkLst>
        </pc:spChg>
        <pc:spChg chg="mod">
          <ac:chgData name="Tanya Peacock" userId="S::tanya.peacock@kpja.inmat.org.uk::2160841a-ac11-4bdf-a7ba-45423686ff10" providerId="AD" clId="Web-{75CDAD3B-DBA8-486C-831A-7B2F10038116}" dt="2023-09-07T09:33:10.954" v="3" actId="20577"/>
          <ac:spMkLst>
            <pc:docMk/>
            <pc:sldMk cId="2756467734" sldId="261"/>
            <ac:spMk id="45" creationId="{00000000-0000-0000-0000-000000000000}"/>
          </ac:spMkLst>
        </pc:spChg>
        <pc:spChg chg="mod">
          <ac:chgData name="Tanya Peacock" userId="S::tanya.peacock@kpja.inmat.org.uk::2160841a-ac11-4bdf-a7ba-45423686ff10" providerId="AD" clId="Web-{75CDAD3B-DBA8-486C-831A-7B2F10038116}" dt="2023-09-07T09:33:29.345" v="9" actId="20577"/>
          <ac:spMkLst>
            <pc:docMk/>
            <pc:sldMk cId="2756467734" sldId="261"/>
            <ac:spMk id="47" creationId="{A370582E-5173-4BAB-821B-885AE588E599}"/>
          </ac:spMkLst>
        </pc:spChg>
        <pc:spChg chg="mod">
          <ac:chgData name="Tanya Peacock" userId="S::tanya.peacock@kpja.inmat.org.uk::2160841a-ac11-4bdf-a7ba-45423686ff10" providerId="AD" clId="Web-{75CDAD3B-DBA8-486C-831A-7B2F10038116}" dt="2023-09-07T09:33:14.376" v="5" actId="20577"/>
          <ac:spMkLst>
            <pc:docMk/>
            <pc:sldMk cId="2756467734" sldId="261"/>
            <ac:spMk id="48" creationId="{00000000-0000-0000-0000-000000000000}"/>
          </ac:spMkLst>
        </pc:spChg>
        <pc:spChg chg="mod">
          <ac:chgData name="Tanya Peacock" userId="S::tanya.peacock@kpja.inmat.org.uk::2160841a-ac11-4bdf-a7ba-45423686ff10" providerId="AD" clId="Web-{75CDAD3B-DBA8-486C-831A-7B2F10038116}" dt="2023-09-07T09:32:57.907" v="0" actId="20577"/>
          <ac:spMkLst>
            <pc:docMk/>
            <pc:sldMk cId="2756467734" sldId="261"/>
            <ac:spMk id="56" creationId="{00000000-0000-0000-0000-000000000000}"/>
          </ac:spMkLst>
        </pc:spChg>
        <pc:spChg chg="mod">
          <ac:chgData name="Tanya Peacock" userId="S::tanya.peacock@kpja.inmat.org.uk::2160841a-ac11-4bdf-a7ba-45423686ff10" providerId="AD" clId="Web-{75CDAD3B-DBA8-486C-831A-7B2F10038116}" dt="2023-09-07T09:33:35.221" v="11" actId="20577"/>
          <ac:spMkLst>
            <pc:docMk/>
            <pc:sldMk cId="2756467734" sldId="261"/>
            <ac:spMk id="62" creationId="{A0939F4C-E319-405E-8911-1B9D22D6CE2C}"/>
          </ac:spMkLst>
        </pc:spChg>
      </pc:sldChg>
    </pc:docChg>
  </pc:docChgLst>
  <pc:docChgLst>
    <pc:chgData name="Natalie Chambers" userId="S::natalie.chambers@kpja.inmat.org.uk::892bcd4a-cbb9-486a-8082-9e8cb2a95743" providerId="AD" clId="Web-{65D12718-846A-F795-5D7C-866F38325D50}"/>
    <pc:docChg chg="modSld">
      <pc:chgData name="Natalie Chambers" userId="S::natalie.chambers@kpja.inmat.org.uk::892bcd4a-cbb9-486a-8082-9e8cb2a95743" providerId="AD" clId="Web-{65D12718-846A-F795-5D7C-866F38325D50}" dt="2023-06-22T12:51:59.308" v="0" actId="1076"/>
      <pc:docMkLst>
        <pc:docMk/>
      </pc:docMkLst>
      <pc:sldChg chg="modSp">
        <pc:chgData name="Natalie Chambers" userId="S::natalie.chambers@kpja.inmat.org.uk::892bcd4a-cbb9-486a-8082-9e8cb2a95743" providerId="AD" clId="Web-{65D12718-846A-F795-5D7C-866F38325D50}" dt="2023-06-22T12:51:59.308" v="0" actId="1076"/>
        <pc:sldMkLst>
          <pc:docMk/>
          <pc:sldMk cId="2756467734" sldId="261"/>
        </pc:sldMkLst>
        <pc:spChg chg="mod">
          <ac:chgData name="Natalie Chambers" userId="S::natalie.chambers@kpja.inmat.org.uk::892bcd4a-cbb9-486a-8082-9e8cb2a95743" providerId="AD" clId="Web-{65D12718-846A-F795-5D7C-866F38325D50}" dt="2023-06-22T12:51:59.308" v="0" actId="1076"/>
          <ac:spMkLst>
            <pc:docMk/>
            <pc:sldMk cId="2756467734" sldId="261"/>
            <ac:spMk id="36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6946843-D728-40C3-A235-5106A1741A9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FA6704-C5B9-427A-B786-BF9D9A6F1B8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7000810-46A0-4D1C-B9D9-C114C575E055}" type="datetime1">
              <a:rPr lang="en-GB" noProof="1" dirty="0" smtClean="0"/>
              <a:t>19/09/2023</a:t>
            </a:fld>
            <a:endParaRPr lang="en-GB" noProof="1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5E4186-AC94-42CF-A09B-E291117BABF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BE12EB-D4BD-49CA-9FC4-5C9A4F4F7E2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45371C06-22B2-4805-8A74-E63609FE61CE}" type="slidenum">
              <a:rPr lang="en-GB" noProof="1" dirty="0" smtClean="0"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25966585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82627EFA-81CA-4EC9-93AC-F9F36BB45D64}" type="datetime1">
              <a:rPr lang="en-GB" noProof="1" dirty="0" smtClean="0"/>
              <a:t>19/09/2023</a:t>
            </a:fld>
            <a:endParaRPr lang="en-GB" noProof="1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1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1"/>
              <a:t>Edit Master text styles</a:t>
            </a:r>
          </a:p>
          <a:p>
            <a:pPr lvl="1" rtl="0"/>
            <a:r>
              <a:rPr lang="en-GB" noProof="1"/>
              <a:t>Second level</a:t>
            </a:r>
          </a:p>
          <a:p>
            <a:pPr lvl="2" rtl="0"/>
            <a:r>
              <a:rPr lang="en-GB" noProof="1"/>
              <a:t>Third level</a:t>
            </a:r>
          </a:p>
          <a:p>
            <a:pPr lvl="3" rtl="0"/>
            <a:r>
              <a:rPr lang="en-GB" noProof="1"/>
              <a:t>Quarter level</a:t>
            </a:r>
          </a:p>
          <a:p>
            <a:pPr lvl="4" rtl="0"/>
            <a:r>
              <a:rPr lang="en-GB" noProof="1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A14970C-3301-4DD8-87C8-448E3F893981}" type="slidenum">
              <a:rPr lang="en-GB" noProof="1" dirty="0" smtClean="0"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337283926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5A14970C-3301-4DD8-87C8-448E3F893981}" type="slidenum">
              <a:rPr lang="en-GB" noProof="1" smtClean="0"/>
              <a:t>1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818369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569A71A3-950D-4899-B79B-35F2758BD331}"/>
              </a:ext>
            </a:extLst>
          </p:cNvPr>
          <p:cNvGrpSpPr/>
          <p:nvPr userDrawn="1"/>
        </p:nvGrpSpPr>
        <p:grpSpPr>
          <a:xfrm>
            <a:off x="0" y="1207336"/>
            <a:ext cx="12192000" cy="4467863"/>
            <a:chOff x="0" y="1207336"/>
            <a:chExt cx="12192000" cy="4467863"/>
          </a:xfrm>
        </p:grpSpPr>
        <p:sp>
          <p:nvSpPr>
            <p:cNvPr id="33" name="Flowchart: Delay 24">
              <a:extLst>
                <a:ext uri="{FF2B5EF4-FFF2-40B4-BE49-F238E27FC236}">
                  <a16:creationId xmlns:a16="http://schemas.microsoft.com/office/drawing/2014/main" id="{928187B2-0394-40AE-9F9C-6682AC71596C}"/>
                </a:ext>
              </a:extLst>
            </p:cNvPr>
            <p:cNvSpPr/>
            <p:nvPr userDrawn="1"/>
          </p:nvSpPr>
          <p:spPr>
            <a:xfrm flipH="1">
              <a:off x="2613003" y="3441616"/>
              <a:ext cx="1849273" cy="2052000"/>
            </a:xfrm>
            <a:custGeom>
              <a:avLst/>
              <a:gdLst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  <a:gd name="connsiteX5" fmla="*/ 0 w 2066400"/>
                <a:gd name="connsiteY5" fmla="*/ 0 h 2422800"/>
                <a:gd name="connsiteX0" fmla="*/ 7185 w 2073585"/>
                <a:gd name="connsiteY0" fmla="*/ 0 h 2422800"/>
                <a:gd name="connsiteX1" fmla="*/ 1040385 w 2073585"/>
                <a:gd name="connsiteY1" fmla="*/ 0 h 2422800"/>
                <a:gd name="connsiteX2" fmla="*/ 2073585 w 2073585"/>
                <a:gd name="connsiteY2" fmla="*/ 1211400 h 2422800"/>
                <a:gd name="connsiteX3" fmla="*/ 1040385 w 2073585"/>
                <a:gd name="connsiteY3" fmla="*/ 2422800 h 2422800"/>
                <a:gd name="connsiteX4" fmla="*/ 7185 w 2073585"/>
                <a:gd name="connsiteY4" fmla="*/ 2422800 h 2422800"/>
                <a:gd name="connsiteX5" fmla="*/ 0 w 2073585"/>
                <a:gd name="connsiteY5" fmla="*/ 1045208 h 2422800"/>
                <a:gd name="connsiteX6" fmla="*/ 7185 w 2073585"/>
                <a:gd name="connsiteY6" fmla="*/ 0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6" fmla="*/ 91440 w 2073585"/>
                <a:gd name="connsiteY6" fmla="*/ 1136648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66400" h="2422800">
                  <a:moveTo>
                    <a:pt x="0" y="0"/>
                  </a:moveTo>
                  <a:lnTo>
                    <a:pt x="1033200" y="0"/>
                  </a:lnTo>
                  <a:cubicBezTo>
                    <a:pt x="1603821" y="0"/>
                    <a:pt x="2066400" y="542362"/>
                    <a:pt x="2066400" y="1211400"/>
                  </a:cubicBezTo>
                  <a:cubicBezTo>
                    <a:pt x="2066400" y="1880438"/>
                    <a:pt x="1603821" y="2422800"/>
                    <a:pt x="1033200" y="2422800"/>
                  </a:cubicBezTo>
                  <a:lnTo>
                    <a:pt x="0" y="2422800"/>
                  </a:lnTo>
                </a:path>
              </a:pathLst>
            </a:custGeom>
            <a:noFill/>
            <a:ln w="3556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25" name="Flowchart: Delay 24">
              <a:extLst>
                <a:ext uri="{FF2B5EF4-FFF2-40B4-BE49-F238E27FC236}">
                  <a16:creationId xmlns:a16="http://schemas.microsoft.com/office/drawing/2014/main" id="{355D9AC9-E7B7-459E-925B-0047C675B750}"/>
                </a:ext>
              </a:extLst>
            </p:cNvPr>
            <p:cNvSpPr/>
            <p:nvPr userDrawn="1"/>
          </p:nvSpPr>
          <p:spPr>
            <a:xfrm>
              <a:off x="9491472" y="1379494"/>
              <a:ext cx="1849273" cy="2052000"/>
            </a:xfrm>
            <a:custGeom>
              <a:avLst/>
              <a:gdLst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  <a:gd name="connsiteX5" fmla="*/ 0 w 2066400"/>
                <a:gd name="connsiteY5" fmla="*/ 0 h 2422800"/>
                <a:gd name="connsiteX0" fmla="*/ 7185 w 2073585"/>
                <a:gd name="connsiteY0" fmla="*/ 0 h 2422800"/>
                <a:gd name="connsiteX1" fmla="*/ 1040385 w 2073585"/>
                <a:gd name="connsiteY1" fmla="*/ 0 h 2422800"/>
                <a:gd name="connsiteX2" fmla="*/ 2073585 w 2073585"/>
                <a:gd name="connsiteY2" fmla="*/ 1211400 h 2422800"/>
                <a:gd name="connsiteX3" fmla="*/ 1040385 w 2073585"/>
                <a:gd name="connsiteY3" fmla="*/ 2422800 h 2422800"/>
                <a:gd name="connsiteX4" fmla="*/ 7185 w 2073585"/>
                <a:gd name="connsiteY4" fmla="*/ 2422800 h 2422800"/>
                <a:gd name="connsiteX5" fmla="*/ 0 w 2073585"/>
                <a:gd name="connsiteY5" fmla="*/ 1045208 h 2422800"/>
                <a:gd name="connsiteX6" fmla="*/ 7185 w 2073585"/>
                <a:gd name="connsiteY6" fmla="*/ 0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6" fmla="*/ 91440 w 2073585"/>
                <a:gd name="connsiteY6" fmla="*/ 1136648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66400" h="2422800">
                  <a:moveTo>
                    <a:pt x="0" y="0"/>
                  </a:moveTo>
                  <a:lnTo>
                    <a:pt x="1033200" y="0"/>
                  </a:lnTo>
                  <a:cubicBezTo>
                    <a:pt x="1603821" y="0"/>
                    <a:pt x="2066400" y="542362"/>
                    <a:pt x="2066400" y="1211400"/>
                  </a:cubicBezTo>
                  <a:cubicBezTo>
                    <a:pt x="2066400" y="1880438"/>
                    <a:pt x="1603821" y="2422800"/>
                    <a:pt x="1033200" y="2422800"/>
                  </a:cubicBezTo>
                  <a:lnTo>
                    <a:pt x="0" y="2422800"/>
                  </a:lnTo>
                </a:path>
              </a:pathLst>
            </a:custGeom>
            <a:noFill/>
            <a:ln w="3556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5302FB5C-BDE1-4891-8E91-CB3F868629BB}"/>
                </a:ext>
              </a:extLst>
            </p:cNvPr>
            <p:cNvSpPr/>
            <p:nvPr userDrawn="1"/>
          </p:nvSpPr>
          <p:spPr>
            <a:xfrm>
              <a:off x="4416552" y="1207336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rgbClr val="BAC82F"/>
                </a:gs>
                <a:gs pos="100000">
                  <a:srgbClr val="0C6D8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D09DE4F0-7E7E-4423-A407-CD6485ACBB4F}"/>
                </a:ext>
              </a:extLst>
            </p:cNvPr>
            <p:cNvSpPr/>
            <p:nvPr userDrawn="1"/>
          </p:nvSpPr>
          <p:spPr>
            <a:xfrm>
              <a:off x="0" y="1207336"/>
              <a:ext cx="4416552" cy="356616"/>
            </a:xfrm>
            <a:prstGeom prst="rect">
              <a:avLst/>
            </a:prstGeom>
            <a:gradFill flip="none" rotWithShape="1">
              <a:gsLst>
                <a:gs pos="0">
                  <a:srgbClr val="F2C020"/>
                </a:gs>
                <a:gs pos="100000">
                  <a:srgbClr val="BAC82F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4ED74833-8EE3-4FA9-B6D2-03710E410482}"/>
                </a:ext>
              </a:extLst>
            </p:cNvPr>
            <p:cNvSpPr/>
            <p:nvPr userDrawn="1"/>
          </p:nvSpPr>
          <p:spPr>
            <a:xfrm>
              <a:off x="4416552" y="3269385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chemeClr val="tx2"/>
                </a:gs>
                <a:gs pos="100000">
                  <a:schemeClr val="tx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94005B59-B78D-469E-BAA4-E7B2A61E103D}"/>
                </a:ext>
              </a:extLst>
            </p:cNvPr>
            <p:cNvSpPr/>
            <p:nvPr userDrawn="1"/>
          </p:nvSpPr>
          <p:spPr>
            <a:xfrm>
              <a:off x="4414968" y="5318583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chemeClr val="tx2"/>
                </a:gs>
                <a:gs pos="52000">
                  <a:schemeClr val="accent3"/>
                </a:gs>
                <a:gs pos="100000">
                  <a:srgbClr val="F2C020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40BE4BEF-834D-4D0F-8E96-F1F8E6600C46}"/>
                </a:ext>
              </a:extLst>
            </p:cNvPr>
            <p:cNvSpPr/>
            <p:nvPr userDrawn="1"/>
          </p:nvSpPr>
          <p:spPr>
            <a:xfrm>
              <a:off x="9448800" y="5317275"/>
              <a:ext cx="2743200" cy="356616"/>
            </a:xfrm>
            <a:prstGeom prst="rect">
              <a:avLst/>
            </a:prstGeom>
            <a:gradFill flip="none" rotWithShape="1">
              <a:gsLst>
                <a:gs pos="0">
                  <a:schemeClr val="accent5"/>
                </a:gs>
                <a:gs pos="100000">
                  <a:srgbClr val="F2C020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A4D6C00-E83E-4187-903F-A0A515BA93F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62638" y="2079876"/>
            <a:ext cx="3052087" cy="1475598"/>
          </a:xfrm>
        </p:spPr>
        <p:txBody>
          <a:bodyPr lIns="0" tIns="0" rIns="0" bIns="0" rtlCol="0"/>
          <a:lstStyle>
            <a:lvl1pPr>
              <a:defRPr/>
            </a:lvl1pPr>
          </a:lstStyle>
          <a:p>
            <a:pPr rtl="0"/>
            <a:r>
              <a:rPr lang="en-GB" noProof="1"/>
              <a:t>CLICK TO EDIT</a:t>
            </a:r>
            <a:br>
              <a:rPr lang="en-GB" noProof="1"/>
            </a:br>
            <a:r>
              <a:rPr lang="en-GB" noProof="1"/>
              <a:t>MASTER TITLE</a:t>
            </a:r>
            <a:br>
              <a:rPr lang="en-GB" noProof="1"/>
            </a:br>
            <a:r>
              <a:rPr lang="en-GB" noProof="1"/>
              <a:t>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0F0DE95-4ED7-482F-BB4E-C1238B352DA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61963" y="3587769"/>
            <a:ext cx="1726129" cy="291597"/>
          </a:xfrm>
        </p:spPr>
        <p:txBody>
          <a:bodyPr lIns="0" tIns="0" rIns="0" bIns="0" rtlCol="0">
            <a:normAutofit/>
          </a:bodyPr>
          <a:lstStyle>
            <a:lvl1pPr marL="0" indent="0">
              <a:buNone/>
              <a:defRPr sz="2000" b="1" i="1">
                <a:solidFill>
                  <a:schemeClr val="tx2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20XX-20XX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1F135EA3-D982-467F-B90A-B791DFDDA87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61963" y="3927199"/>
            <a:ext cx="1726129" cy="378571"/>
          </a:xfrm>
        </p:spPr>
        <p:txBody>
          <a:bodyPr lIns="0" tIns="0" rIns="0" bIns="0" rtlCol="0">
            <a:normAutofit/>
          </a:bodyPr>
          <a:lstStyle>
            <a:lvl1pPr marL="0" indent="0">
              <a:buNone/>
              <a:defRPr sz="2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3 Years Plan</a:t>
            </a:r>
          </a:p>
        </p:txBody>
      </p:sp>
      <p:sp>
        <p:nvSpPr>
          <p:cNvPr id="106" name="Picture Placeholder 104">
            <a:extLst>
              <a:ext uri="{FF2B5EF4-FFF2-40B4-BE49-F238E27FC236}">
                <a16:creationId xmlns:a16="http://schemas.microsoft.com/office/drawing/2014/main" id="{4580320F-7723-4672-AB19-22C87ECD53D3}"/>
              </a:ext>
            </a:extLst>
          </p:cNvPr>
          <p:cNvSpPr>
            <a:spLocks noGrp="1"/>
          </p:cNvSpPr>
          <p:nvPr>
            <p:ph type="pic" sz="quarter" idx="56"/>
          </p:nvPr>
        </p:nvSpPr>
        <p:spPr>
          <a:xfrm>
            <a:off x="461963" y="5725379"/>
            <a:ext cx="950912" cy="685800"/>
          </a:xfrm>
          <a:ln w="3556">
            <a:solidFill>
              <a:srgbClr val="454D55"/>
            </a:solidFill>
          </a:ln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en-US" noProof="1"/>
              <a:t>Click icon to add picture</a:t>
            </a:r>
            <a:endParaRPr lang="en-GB" noProof="1"/>
          </a:p>
        </p:txBody>
      </p:sp>
      <p:sp>
        <p:nvSpPr>
          <p:cNvPr id="108" name="Text Placeholder 42">
            <a:extLst>
              <a:ext uri="{FF2B5EF4-FFF2-40B4-BE49-F238E27FC236}">
                <a16:creationId xmlns:a16="http://schemas.microsoft.com/office/drawing/2014/main" id="{F6CA33C8-1786-4D07-8C52-AE1469894B67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2565129" y="863644"/>
            <a:ext cx="1044000" cy="1044000"/>
          </a:xfrm>
          <a:prstGeom prst="ellipse">
            <a:avLst/>
          </a:prstGeom>
          <a:solidFill>
            <a:srgbClr val="BAC82F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44" name="Text Placeholder 42">
            <a:extLst>
              <a:ext uri="{FF2B5EF4-FFF2-40B4-BE49-F238E27FC236}">
                <a16:creationId xmlns:a16="http://schemas.microsoft.com/office/drawing/2014/main" id="{62E3BBD0-72BD-45D7-BE15-8B93AFB8625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14968" y="84398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rgbClr val="BAC82F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Q1</a:t>
            </a:r>
          </a:p>
        </p:txBody>
      </p:sp>
      <p:sp>
        <p:nvSpPr>
          <p:cNvPr id="80" name="Text Placeholder 7">
            <a:extLst>
              <a:ext uri="{FF2B5EF4-FFF2-40B4-BE49-F238E27FC236}">
                <a16:creationId xmlns:a16="http://schemas.microsoft.com/office/drawing/2014/main" id="{C695E72E-773D-407A-AFA4-EF90ADF9D131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078435" y="436306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BAC82F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1" name="Text Placeholder 7">
            <a:extLst>
              <a:ext uri="{FF2B5EF4-FFF2-40B4-BE49-F238E27FC236}">
                <a16:creationId xmlns:a16="http://schemas.microsoft.com/office/drawing/2014/main" id="{7463FB1C-AFEB-4EAE-B84D-A1613AF5BA7C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078434" y="618756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0" name="Text Placeholder 42">
            <a:extLst>
              <a:ext uri="{FF2B5EF4-FFF2-40B4-BE49-F238E27FC236}">
                <a16:creationId xmlns:a16="http://schemas.microsoft.com/office/drawing/2014/main" id="{12DFAD2F-3ED1-46BF-B662-2E96A42C48E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759136" y="863644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>
                <a:alpha val="60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Q2</a:t>
            </a:r>
          </a:p>
        </p:txBody>
      </p:sp>
      <p:sp>
        <p:nvSpPr>
          <p:cNvPr id="82" name="Text Placeholder 7">
            <a:extLst>
              <a:ext uri="{FF2B5EF4-FFF2-40B4-BE49-F238E27FC236}">
                <a16:creationId xmlns:a16="http://schemas.microsoft.com/office/drawing/2014/main" id="{622FB247-DB8F-4B67-B9EA-5741E1DDBEEE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422681" y="202587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81BF3B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3" name="Text Placeholder 7">
            <a:extLst>
              <a:ext uri="{FF2B5EF4-FFF2-40B4-BE49-F238E27FC236}">
                <a16:creationId xmlns:a16="http://schemas.microsoft.com/office/drawing/2014/main" id="{CE2C8800-C93B-4E93-9AE2-9CBFC1E6D764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5422680" y="220832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49" name="Text Placeholder 42">
            <a:extLst>
              <a:ext uri="{FF2B5EF4-FFF2-40B4-BE49-F238E27FC236}">
                <a16:creationId xmlns:a16="http://schemas.microsoft.com/office/drawing/2014/main" id="{CC1B1148-CFC2-4FF7-8B7C-9502EB65006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103304" y="863644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Q3</a:t>
            </a:r>
          </a:p>
        </p:txBody>
      </p:sp>
      <p:sp>
        <p:nvSpPr>
          <p:cNvPr id="84" name="Text Placeholder 7">
            <a:extLst>
              <a:ext uri="{FF2B5EF4-FFF2-40B4-BE49-F238E27FC236}">
                <a16:creationId xmlns:a16="http://schemas.microsoft.com/office/drawing/2014/main" id="{60559160-7568-4A5B-88B4-DBB3C42D5D1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6755391" y="437795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2CA05B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5" name="Text Placeholder 7">
            <a:extLst>
              <a:ext uri="{FF2B5EF4-FFF2-40B4-BE49-F238E27FC236}">
                <a16:creationId xmlns:a16="http://schemas.microsoft.com/office/drawing/2014/main" id="{AED30C6D-348A-4701-A27D-F10DFC175AC0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6755390" y="618756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46" name="Text Placeholder 42">
            <a:extLst>
              <a:ext uri="{FF2B5EF4-FFF2-40B4-BE49-F238E27FC236}">
                <a16:creationId xmlns:a16="http://schemas.microsoft.com/office/drawing/2014/main" id="{DC934A70-FE40-4A89-9799-1A672346662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447472" y="863644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>
                <a:lumMod val="75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Q4</a:t>
            </a:r>
          </a:p>
        </p:txBody>
      </p:sp>
      <p:sp>
        <p:nvSpPr>
          <p:cNvPr id="86" name="Text Placeholder 7">
            <a:extLst>
              <a:ext uri="{FF2B5EF4-FFF2-40B4-BE49-F238E27FC236}">
                <a16:creationId xmlns:a16="http://schemas.microsoft.com/office/drawing/2014/main" id="{AB11D018-DEEE-4BCE-B5F0-2B33DD39A6B9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8106873" y="202587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1B866F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7" name="Text Placeholder 7">
            <a:extLst>
              <a:ext uri="{FF2B5EF4-FFF2-40B4-BE49-F238E27FC236}">
                <a16:creationId xmlns:a16="http://schemas.microsoft.com/office/drawing/2014/main" id="{085539ED-B933-484F-8ECB-700829A52CAB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8106872" y="220832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73" name="Text Placeholder 42">
            <a:extLst>
              <a:ext uri="{FF2B5EF4-FFF2-40B4-BE49-F238E27FC236}">
                <a16:creationId xmlns:a16="http://schemas.microsoft.com/office/drawing/2014/main" id="{F3728A77-BAED-49CA-87A0-DFCB220B3A2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0705088" y="1917406"/>
            <a:ext cx="1044000" cy="1044000"/>
          </a:xfrm>
          <a:prstGeom prst="ellipse">
            <a:avLst/>
          </a:prstGeom>
          <a:solidFill>
            <a:schemeClr val="tx1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57" name="Text Placeholder 42">
            <a:extLst>
              <a:ext uri="{FF2B5EF4-FFF2-40B4-BE49-F238E27FC236}">
                <a16:creationId xmlns:a16="http://schemas.microsoft.com/office/drawing/2014/main" id="{D7526F27-FC58-40E7-A76A-47A27D23255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447472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Q1</a:t>
            </a:r>
          </a:p>
        </p:txBody>
      </p:sp>
      <p:sp>
        <p:nvSpPr>
          <p:cNvPr id="94" name="Text Placeholder 7">
            <a:extLst>
              <a:ext uri="{FF2B5EF4-FFF2-40B4-BE49-F238E27FC236}">
                <a16:creationId xmlns:a16="http://schemas.microsoft.com/office/drawing/2014/main" id="{0D030018-A573-45D1-B6EF-210F3CF92D5F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8105170" y="407339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0C6D82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5" name="Text Placeholder 7">
            <a:extLst>
              <a:ext uri="{FF2B5EF4-FFF2-40B4-BE49-F238E27FC236}">
                <a16:creationId xmlns:a16="http://schemas.microsoft.com/office/drawing/2014/main" id="{91FC8372-90CA-42B7-A237-0BC81F2687C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8105169" y="425584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8" name="Text Placeholder 42">
            <a:extLst>
              <a:ext uri="{FF2B5EF4-FFF2-40B4-BE49-F238E27FC236}">
                <a16:creationId xmlns:a16="http://schemas.microsoft.com/office/drawing/2014/main" id="{242D0BB2-4F17-4A8D-87A7-FADA2CAEC6F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103304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Q2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7F7CC596-D7AD-4DCE-B864-BB1A6A7C8B15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6755390" y="2505648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403474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1" name="Text Placeholder 7">
            <a:extLst>
              <a:ext uri="{FF2B5EF4-FFF2-40B4-BE49-F238E27FC236}">
                <a16:creationId xmlns:a16="http://schemas.microsoft.com/office/drawing/2014/main" id="{28E66912-ACE9-4007-9A2B-050DC9408A24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6755389" y="2688098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9" name="Text Placeholder 42">
            <a:extLst>
              <a:ext uri="{FF2B5EF4-FFF2-40B4-BE49-F238E27FC236}">
                <a16:creationId xmlns:a16="http://schemas.microsoft.com/office/drawing/2014/main" id="{CC1EC2BE-5D73-4D49-B2F2-4DA2785D6EA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759136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1">
                <a:lumMod val="75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Q3</a:t>
            </a:r>
          </a:p>
        </p:txBody>
      </p:sp>
      <p:sp>
        <p:nvSpPr>
          <p:cNvPr id="92" name="Text Placeholder 7">
            <a:extLst>
              <a:ext uri="{FF2B5EF4-FFF2-40B4-BE49-F238E27FC236}">
                <a16:creationId xmlns:a16="http://schemas.microsoft.com/office/drawing/2014/main" id="{441FE3C4-7737-4EB6-9280-FAD8852FB4B8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5420978" y="407339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571B6D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3" name="Text Placeholder 7">
            <a:extLst>
              <a:ext uri="{FF2B5EF4-FFF2-40B4-BE49-F238E27FC236}">
                <a16:creationId xmlns:a16="http://schemas.microsoft.com/office/drawing/2014/main" id="{70EF49EC-F8D8-463F-B786-F2C04C33AEE7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5420977" y="425584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6" name="Text Placeholder 42">
            <a:extLst>
              <a:ext uri="{FF2B5EF4-FFF2-40B4-BE49-F238E27FC236}">
                <a16:creationId xmlns:a16="http://schemas.microsoft.com/office/drawing/2014/main" id="{997AC0B1-99FC-455E-A896-3C370BB38C5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414968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Q4</a:t>
            </a:r>
          </a:p>
        </p:txBody>
      </p:sp>
      <p:sp>
        <p:nvSpPr>
          <p:cNvPr id="88" name="Text Placeholder 7">
            <a:extLst>
              <a:ext uri="{FF2B5EF4-FFF2-40B4-BE49-F238E27FC236}">
                <a16:creationId xmlns:a16="http://schemas.microsoft.com/office/drawing/2014/main" id="{D66EAED5-741C-44D6-840F-C90C1AF74A23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4071198" y="2505648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6F0066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9" name="Text Placeholder 7">
            <a:extLst>
              <a:ext uri="{FF2B5EF4-FFF2-40B4-BE49-F238E27FC236}">
                <a16:creationId xmlns:a16="http://schemas.microsoft.com/office/drawing/2014/main" id="{7887B0FE-2AB8-455F-8EC7-C8F31FEA27CC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4071197" y="2688098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75" name="Text Placeholder 42">
            <a:extLst>
              <a:ext uri="{FF2B5EF4-FFF2-40B4-BE49-F238E27FC236}">
                <a16:creationId xmlns:a16="http://schemas.microsoft.com/office/drawing/2014/main" id="{6F1AC56E-6618-4728-A6EA-8B021EB6BCFB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188092" y="3979528"/>
            <a:ext cx="1044000" cy="1044000"/>
          </a:xfrm>
          <a:prstGeom prst="ellipse">
            <a:avLst/>
          </a:prstGeom>
          <a:solidFill>
            <a:schemeClr val="tx2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60" name="Text Placeholder 42">
            <a:extLst>
              <a:ext uri="{FF2B5EF4-FFF2-40B4-BE49-F238E27FC236}">
                <a16:creationId xmlns:a16="http://schemas.microsoft.com/office/drawing/2014/main" id="{DB4C9C65-90B1-4A40-BB7B-DE799076D1B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414968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Q1</a:t>
            </a:r>
          </a:p>
        </p:txBody>
      </p:sp>
      <p:sp>
        <p:nvSpPr>
          <p:cNvPr id="96" name="Text Placeholder 7">
            <a:extLst>
              <a:ext uri="{FF2B5EF4-FFF2-40B4-BE49-F238E27FC236}">
                <a16:creationId xmlns:a16="http://schemas.microsoft.com/office/drawing/2014/main" id="{E9ED50CB-058A-4C6B-A8E2-0536EC0E40DA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4075657" y="4567759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7" name="Text Placeholder 7">
            <a:extLst>
              <a:ext uri="{FF2B5EF4-FFF2-40B4-BE49-F238E27FC236}">
                <a16:creationId xmlns:a16="http://schemas.microsoft.com/office/drawing/2014/main" id="{04D14365-5F59-4F4F-B237-26A11A2DDDD1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4075656" y="4750209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63" name="Text Placeholder 42">
            <a:extLst>
              <a:ext uri="{FF2B5EF4-FFF2-40B4-BE49-F238E27FC236}">
                <a16:creationId xmlns:a16="http://schemas.microsoft.com/office/drawing/2014/main" id="{CFA7DBCF-F797-4B29-8C96-7AC1602BBC81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759136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3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Q2</a:t>
            </a:r>
          </a:p>
        </p:txBody>
      </p:sp>
      <p:sp>
        <p:nvSpPr>
          <p:cNvPr id="100" name="Text Placeholder 7">
            <a:extLst>
              <a:ext uri="{FF2B5EF4-FFF2-40B4-BE49-F238E27FC236}">
                <a16:creationId xmlns:a16="http://schemas.microsoft.com/office/drawing/2014/main" id="{07524528-CBB1-40C1-A6F2-855A4D99478D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5423464" y="6121335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101" name="Text Placeholder 7">
            <a:extLst>
              <a:ext uri="{FF2B5EF4-FFF2-40B4-BE49-F238E27FC236}">
                <a16:creationId xmlns:a16="http://schemas.microsoft.com/office/drawing/2014/main" id="{41F799BD-659E-472B-98A7-7C06C2F7458C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5423463" y="6303785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62" name="Text Placeholder 42">
            <a:extLst>
              <a:ext uri="{FF2B5EF4-FFF2-40B4-BE49-F238E27FC236}">
                <a16:creationId xmlns:a16="http://schemas.microsoft.com/office/drawing/2014/main" id="{113ADCA9-C0A6-4FAB-A09E-4DECBD41D73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103304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4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Q3</a:t>
            </a:r>
          </a:p>
        </p:txBody>
      </p:sp>
      <p:sp>
        <p:nvSpPr>
          <p:cNvPr id="98" name="Text Placeholder 7">
            <a:extLst>
              <a:ext uri="{FF2B5EF4-FFF2-40B4-BE49-F238E27FC236}">
                <a16:creationId xmlns:a16="http://schemas.microsoft.com/office/drawing/2014/main" id="{3EC66011-3B65-49CC-8886-E2CCFBFFABD7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6759849" y="4567759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E8611D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9" name="Text Placeholder 7">
            <a:extLst>
              <a:ext uri="{FF2B5EF4-FFF2-40B4-BE49-F238E27FC236}">
                <a16:creationId xmlns:a16="http://schemas.microsoft.com/office/drawing/2014/main" id="{3B2B5959-E5CC-42A7-B797-463098BE6290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6759848" y="4750209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61" name="Text Placeholder 42">
            <a:extLst>
              <a:ext uri="{FF2B5EF4-FFF2-40B4-BE49-F238E27FC236}">
                <a16:creationId xmlns:a16="http://schemas.microsoft.com/office/drawing/2014/main" id="{91E8A179-36A3-4D0A-96E7-689F93F9B8F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447472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5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Q4</a:t>
            </a:r>
          </a:p>
        </p:txBody>
      </p:sp>
      <p:sp>
        <p:nvSpPr>
          <p:cNvPr id="102" name="Text Placeholder 7">
            <a:extLst>
              <a:ext uri="{FF2B5EF4-FFF2-40B4-BE49-F238E27FC236}">
                <a16:creationId xmlns:a16="http://schemas.microsoft.com/office/drawing/2014/main" id="{9FDC66A0-D1C5-4C83-BBEE-D079881FADA3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8107656" y="6121335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chemeClr val="accent5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103" name="Text Placeholder 7">
            <a:extLst>
              <a:ext uri="{FF2B5EF4-FFF2-40B4-BE49-F238E27FC236}">
                <a16:creationId xmlns:a16="http://schemas.microsoft.com/office/drawing/2014/main" id="{E4E5E736-BFFC-4245-916F-586110128844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8107655" y="6303785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110" name="Text Placeholder 42">
            <a:extLst>
              <a:ext uri="{FF2B5EF4-FFF2-40B4-BE49-F238E27FC236}">
                <a16:creationId xmlns:a16="http://schemas.microsoft.com/office/drawing/2014/main" id="{74922A2C-30D3-4ED0-8443-C57494EB4287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0293432" y="4973439"/>
            <a:ext cx="1044000" cy="1044000"/>
          </a:xfrm>
          <a:prstGeom prst="ellipse">
            <a:avLst/>
          </a:prstGeom>
          <a:solidFill>
            <a:schemeClr val="accent5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53E081-530B-464A-B47C-C858A60EB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1"/>
              <a:t>ADD A FOOTER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0373A1-F9A6-4E7C-A04F-22454F3A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005888" y="550858"/>
            <a:ext cx="2743200" cy="176716"/>
          </a:xfrm>
          <a:prstGeom prst="rect">
            <a:avLst/>
          </a:prstGeom>
        </p:spPr>
        <p:txBody>
          <a:bodyPr rtlCol="0"/>
          <a:lstStyle/>
          <a:p>
            <a:pPr rtl="0"/>
            <a:fld id="{304D15CA-71E0-4E58-88EE-F320CE89B540}" type="datetime1">
              <a:rPr lang="en-GB" noProof="1" smtClean="0"/>
              <a:t>19/09/2023</a:t>
            </a:fld>
            <a:endParaRPr lang="en-GB" noProof="1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9BF57F-FEA7-4D09-AA29-F32AA5577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3C1428B-5ACF-4E79-A091-05E2328DA75D}" type="slidenum">
              <a:rPr lang="en-GB" noProof="1" dirty="0" smtClean="0"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3982000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AC5166-4796-40D2-A50C-05DACE2C6C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9258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US" noProof="1"/>
              <a:t>Click to edit Master title style</a:t>
            </a:r>
            <a:endParaRPr lang="en-GB" noProof="1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836682-CE55-4994-889B-5D188C3E4F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753088"/>
            <a:ext cx="10515600" cy="23414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 noProof="1"/>
              <a:t>Click to edit Master text styles</a:t>
            </a:r>
          </a:p>
          <a:p>
            <a:pPr lvl="1" rtl="0"/>
            <a:r>
              <a:rPr lang="en-GB" noProof="1"/>
              <a:t>Second level</a:t>
            </a:r>
          </a:p>
          <a:p>
            <a:pPr lvl="2" rtl="0"/>
            <a:r>
              <a:rPr lang="en-GB" noProof="1"/>
              <a:t>Third level</a:t>
            </a:r>
          </a:p>
          <a:p>
            <a:pPr lvl="3" rtl="0"/>
            <a:r>
              <a:rPr lang="en-GB" noProof="1"/>
              <a:t>Quarter level</a:t>
            </a:r>
          </a:p>
          <a:p>
            <a:pPr lvl="4" rtl="0"/>
            <a:r>
              <a:rPr lang="en-GB" noProof="1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1F9231-8DF4-411E-8324-453AB042A0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005888" y="577752"/>
            <a:ext cx="2743200" cy="17671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i="1">
                <a:solidFill>
                  <a:srgbClr val="454D55"/>
                </a:solidFill>
              </a:defRPr>
            </a:lvl1pPr>
          </a:lstStyle>
          <a:p>
            <a:pPr rtl="0"/>
            <a:fld id="{F7182A2F-4C01-4B4F-B855-198932A18E99}" type="datetime1">
              <a:rPr lang="en-GB" noProof="1" dirty="0" smtClean="0"/>
              <a:t>19/09/2023</a:t>
            </a:fld>
            <a:endParaRPr lang="en-GB" noProof="1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0475F0-EE3A-4617-AFAB-40BF7C1487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005888" y="392469"/>
            <a:ext cx="2743200" cy="17671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 i="1">
                <a:solidFill>
                  <a:srgbClr val="454D55"/>
                </a:solidFill>
              </a:defRPr>
            </a:lvl1pPr>
          </a:lstStyle>
          <a:p>
            <a:pPr rtl="0"/>
            <a:r>
              <a:rPr lang="en-GB" noProof="1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A07E7D-9F5C-43AC-A03A-432F6CB449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42913" y="392470"/>
            <a:ext cx="395287" cy="17671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 i="1">
                <a:solidFill>
                  <a:srgbClr val="454D55"/>
                </a:solidFill>
              </a:defRPr>
            </a:lvl1pPr>
          </a:lstStyle>
          <a:p>
            <a:pPr rtl="0"/>
            <a:fld id="{93C1428B-5ACF-4E79-A091-05E2328DA75D}" type="slidenum">
              <a:rPr lang="en-GB" noProof="1" dirty="0" smtClean="0"/>
              <a:pPr rtl="0"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557435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78" userDrawn="1">
          <p15:clr>
            <a:srgbClr val="F26B43"/>
          </p15:clr>
        </p15:guide>
        <p15:guide id="2" pos="279" userDrawn="1">
          <p15:clr>
            <a:srgbClr val="F26B43"/>
          </p15:clr>
        </p15:guide>
        <p15:guide id="3" pos="7401" userDrawn="1">
          <p15:clr>
            <a:srgbClr val="F26B43"/>
          </p15:clr>
        </p15:guide>
        <p15:guide id="4" orient="horz" pos="404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828" y="1847380"/>
            <a:ext cx="2257397" cy="1475598"/>
          </a:xfrm>
        </p:spPr>
        <p:txBody>
          <a:bodyPr/>
          <a:lstStyle/>
          <a:p>
            <a:r>
              <a:rPr lang="en-GB"/>
              <a:t>History Curriculum</a:t>
            </a:r>
            <a:br>
              <a:rPr lang="en-GB"/>
            </a:br>
            <a:r>
              <a:rPr lang="en-GB"/>
              <a:t>Road Map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>
          <a:xfrm>
            <a:off x="182231" y="3320851"/>
            <a:ext cx="1969545" cy="2100385"/>
          </a:xfrm>
        </p:spPr>
        <p:txBody>
          <a:bodyPr>
            <a:normAutofit fontScale="47500" lnSpcReduction="20000"/>
          </a:bodyPr>
          <a:lstStyle/>
          <a:p>
            <a:r>
              <a:rPr lang="en-GB"/>
              <a:t>Curriculum Plan</a:t>
            </a:r>
          </a:p>
          <a:p>
            <a:r>
              <a:rPr lang="en-GB"/>
              <a:t>In EYFS history is embedded throughout the year using real life experience of history and books</a:t>
            </a:r>
          </a:p>
          <a:p>
            <a:r>
              <a:rPr lang="en-GB"/>
              <a:t>In KS1 we teach history every term repeating the key objectives over two years to deeper understanding</a:t>
            </a:r>
          </a:p>
          <a:p>
            <a:r>
              <a:rPr lang="en-GB"/>
              <a:t>In KS2 we teach history themes per year group taken from the NC. This ensures the key concepts are embedded and a balance of world and British history is taught that deepens understanding of the subject.</a:t>
            </a:r>
          </a:p>
          <a:p>
            <a:endParaRPr lang="en-GB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57"/>
          </p:nvPr>
        </p:nvSpPr>
        <p:spPr>
          <a:xfrm>
            <a:off x="348469" y="812555"/>
            <a:ext cx="1044000" cy="1044000"/>
          </a:xfrm>
          <a:solidFill>
            <a:srgbClr val="F39D21"/>
          </a:solidFill>
        </p:spPr>
        <p:txBody>
          <a:bodyPr/>
          <a:lstStyle/>
          <a:p>
            <a:r>
              <a:rPr lang="en-GB"/>
              <a:t>EYFS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2"/>
          </p:nvPr>
        </p:nvSpPr>
        <p:spPr>
          <a:xfrm>
            <a:off x="1631092" y="434684"/>
            <a:ext cx="2669718" cy="299633"/>
          </a:xfrm>
        </p:spPr>
        <p:txBody>
          <a:bodyPr>
            <a:normAutofit fontScale="92500"/>
          </a:bodyPr>
          <a:lstStyle/>
          <a:p>
            <a:r>
              <a:rPr lang="en-GB"/>
              <a:t>EYFS –Understanding the World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33"/>
          </p:nvPr>
        </p:nvSpPr>
        <p:spPr>
          <a:xfrm>
            <a:off x="1412875" y="347099"/>
            <a:ext cx="3270705" cy="183135"/>
          </a:xfrm>
        </p:spPr>
        <p:txBody>
          <a:bodyPr>
            <a:normAutofit fontScale="25000" lnSpcReduction="20000"/>
          </a:bodyPr>
          <a:lstStyle/>
          <a:p>
            <a:r>
              <a:rPr lang="en-US" sz="2800"/>
              <a:t>; </a:t>
            </a:r>
          </a:p>
          <a:p>
            <a:r>
              <a:rPr lang="en-US" sz="2800"/>
              <a:t>· </a:t>
            </a:r>
            <a:endParaRPr lang="en-GB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5804562" y="848057"/>
            <a:ext cx="1106191" cy="1094537"/>
          </a:xfrm>
        </p:spPr>
        <p:txBody>
          <a:bodyPr>
            <a:normAutofit/>
          </a:bodyPr>
          <a:lstStyle/>
          <a:p>
            <a:r>
              <a:rPr lang="en-GB" sz="1200" dirty="0"/>
              <a:t>How am I making history?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8"/>
          </p:nvPr>
        </p:nvSpPr>
        <p:spPr/>
        <p:txBody>
          <a:bodyPr>
            <a:normAutofit/>
          </a:bodyPr>
          <a:lstStyle/>
          <a:p>
            <a:r>
              <a:rPr lang="en-GB" sz="1200" dirty="0"/>
              <a:t>How have toys changed?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6"/>
          </p:nvPr>
        </p:nvSpPr>
        <p:spPr>
          <a:xfrm>
            <a:off x="5101046" y="346112"/>
            <a:ext cx="1864930" cy="330029"/>
          </a:xfrm>
        </p:spPr>
        <p:txBody>
          <a:bodyPr>
            <a:normAutofit fontScale="92500" lnSpcReduction="20000"/>
          </a:bodyPr>
          <a:lstStyle/>
          <a:p>
            <a:r>
              <a:rPr lang="en-GB"/>
              <a:t>Changes within living memory &amp; local history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en-GB" sz="1000" dirty="0"/>
              <a:t>How have explorers changed the world?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38"/>
          </p:nvPr>
        </p:nvSpPr>
        <p:spPr>
          <a:xfrm>
            <a:off x="8982408" y="2196806"/>
            <a:ext cx="1820663" cy="532637"/>
          </a:xfrm>
        </p:spPr>
        <p:txBody>
          <a:bodyPr>
            <a:normAutofit fontScale="92500"/>
          </a:bodyPr>
          <a:lstStyle/>
          <a:p>
            <a:r>
              <a:rPr lang="en-GB">
                <a:solidFill>
                  <a:schemeClr val="tx1"/>
                </a:solidFill>
              </a:rPr>
              <a:t>Significant Individuals</a:t>
            </a:r>
          </a:p>
          <a:p>
            <a:r>
              <a:rPr lang="en-GB">
                <a:solidFill>
                  <a:schemeClr val="tx1"/>
                </a:solidFill>
              </a:rPr>
              <a:t>&amp; local History</a:t>
            </a: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20"/>
          </p:nvPr>
        </p:nvSpPr>
        <p:spPr>
          <a:xfrm>
            <a:off x="10303205" y="2835289"/>
            <a:ext cx="1044000" cy="1044000"/>
          </a:xfrm>
        </p:spPr>
        <p:txBody>
          <a:bodyPr>
            <a:normAutofit/>
          </a:bodyPr>
          <a:lstStyle/>
          <a:p>
            <a:r>
              <a:rPr lang="en-GB" sz="1200" dirty="0">
                <a:solidFill>
                  <a:srgbClr val="000000"/>
                </a:solidFill>
              </a:rPr>
              <a:t>What is a monarch?</a:t>
            </a:r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42"/>
          </p:nvPr>
        </p:nvSpPr>
        <p:spPr>
          <a:xfrm>
            <a:off x="6548358" y="2548245"/>
            <a:ext cx="1726129" cy="204276"/>
          </a:xfrm>
        </p:spPr>
        <p:txBody>
          <a:bodyPr>
            <a:normAutofit lnSpcReduction="10000"/>
          </a:bodyPr>
          <a:lstStyle/>
          <a:p>
            <a:r>
              <a:rPr lang="en-GB">
                <a:solidFill>
                  <a:schemeClr val="bg2"/>
                </a:solidFill>
              </a:rPr>
              <a:t>British History</a:t>
            </a:r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9"/>
          </p:nvPr>
        </p:nvSpPr>
        <p:spPr>
          <a:xfrm>
            <a:off x="2198144" y="4033603"/>
            <a:ext cx="1044000" cy="1044000"/>
          </a:xfrm>
        </p:spPr>
        <p:txBody>
          <a:bodyPr vert="horz" lIns="0" tIns="0" rIns="0" bIns="0" rtlCol="0" anchor="ctr" anchorCtr="0">
            <a:noAutofit/>
          </a:bodyPr>
          <a:lstStyle/>
          <a:p>
            <a:r>
              <a:rPr lang="en-GB" sz="1100" b="1" dirty="0">
                <a:solidFill>
                  <a:srgbClr val="222222"/>
                </a:solidFill>
                <a:ea typeface="+mj-lt"/>
                <a:cs typeface="+mj-lt"/>
              </a:rPr>
              <a:t>What did the ancient Egyptians believe?</a:t>
            </a:r>
            <a:endParaRPr lang="en-US" sz="1100" dirty="0"/>
          </a:p>
        </p:txBody>
      </p:sp>
      <p:sp>
        <p:nvSpPr>
          <p:cNvPr id="32" name="Text Placeholder 31"/>
          <p:cNvSpPr>
            <a:spLocks noGrp="1"/>
          </p:cNvSpPr>
          <p:nvPr>
            <p:ph type="body" sz="quarter" idx="29"/>
          </p:nvPr>
        </p:nvSpPr>
        <p:spPr>
          <a:xfrm>
            <a:off x="3356997" y="5003491"/>
            <a:ext cx="1044000" cy="1044000"/>
          </a:xfrm>
        </p:spPr>
        <p:txBody>
          <a:bodyPr/>
          <a:lstStyle/>
          <a:p>
            <a:r>
              <a:rPr lang="en-GB"/>
              <a:t>UKS2</a:t>
            </a:r>
          </a:p>
        </p:txBody>
      </p:sp>
      <p:sp>
        <p:nvSpPr>
          <p:cNvPr id="33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4438097" y="5096102"/>
            <a:ext cx="1044000" cy="1044000"/>
          </a:xfrm>
        </p:spPr>
        <p:txBody>
          <a:bodyPr vert="horz" lIns="0" tIns="0" rIns="0" bIns="0" rtlCol="0" anchor="ctr" anchorCtr="0">
            <a:noAutofit/>
          </a:bodyPr>
          <a:lstStyle/>
          <a:p>
            <a:r>
              <a:rPr lang="en-GB" sz="1100" b="1" dirty="0">
                <a:solidFill>
                  <a:srgbClr val="222222"/>
                </a:solidFill>
                <a:ea typeface="+mj-lt"/>
                <a:cs typeface="+mj-lt"/>
              </a:rPr>
              <a:t>What was life like in Tudor England?</a:t>
            </a:r>
            <a:endParaRPr lang="en-US" dirty="0"/>
          </a:p>
        </p:txBody>
      </p:sp>
      <p:sp>
        <p:nvSpPr>
          <p:cNvPr id="36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8011191" y="5096102"/>
            <a:ext cx="1044000" cy="1044000"/>
          </a:xfrm>
        </p:spPr>
        <p:txBody>
          <a:bodyPr vert="horz" lIns="0" tIns="0" rIns="0" bIns="0" rtlCol="0" anchor="ctr" anchorCtr="0">
            <a:noAutofit/>
          </a:bodyPr>
          <a:lstStyle/>
          <a:p>
            <a:r>
              <a:rPr lang="en-GB" sz="800" b="1" dirty="0">
                <a:solidFill>
                  <a:srgbClr val="222222"/>
                </a:solidFill>
                <a:ea typeface="+mj-lt"/>
                <a:cs typeface="+mj-lt"/>
              </a:rPr>
              <a:t>How did the Maya civilisation compare to the Anglo-Saxons?</a:t>
            </a:r>
            <a:endParaRPr lang="en-US" sz="1000" dirty="0"/>
          </a:p>
        </p:txBody>
      </p:sp>
      <p:sp>
        <p:nvSpPr>
          <p:cNvPr id="37" name="Text Placeholder 36"/>
          <p:cNvSpPr>
            <a:spLocks noGrp="1"/>
          </p:cNvSpPr>
          <p:nvPr>
            <p:ph type="body" sz="quarter" idx="52"/>
          </p:nvPr>
        </p:nvSpPr>
        <p:spPr>
          <a:xfrm>
            <a:off x="4486564" y="2501207"/>
            <a:ext cx="1726129" cy="204276"/>
          </a:xfrm>
        </p:spPr>
        <p:txBody>
          <a:bodyPr>
            <a:normAutofit lnSpcReduction="10000"/>
          </a:bodyPr>
          <a:lstStyle/>
          <a:p>
            <a:r>
              <a:rPr lang="en-GB"/>
              <a:t>World History</a:t>
            </a:r>
          </a:p>
        </p:txBody>
      </p:sp>
      <p:sp>
        <p:nvSpPr>
          <p:cNvPr id="39" name="Text Placeholder 38"/>
          <p:cNvSpPr>
            <a:spLocks noGrp="1"/>
          </p:cNvSpPr>
          <p:nvPr>
            <p:ph type="body" sz="quarter" idx="25"/>
          </p:nvPr>
        </p:nvSpPr>
        <p:spPr>
          <a:xfrm>
            <a:off x="5585341" y="5077004"/>
            <a:ext cx="1044000" cy="1044000"/>
          </a:xfrm>
        </p:spPr>
        <p:txBody>
          <a:bodyPr>
            <a:normAutofit fontScale="77500" lnSpcReduction="20000"/>
          </a:bodyPr>
          <a:lstStyle/>
          <a:p>
            <a:br>
              <a:rPr lang="en-US" dirty="0"/>
            </a:br>
            <a:r>
              <a:rPr lang="en-GB" sz="1400" b="1" dirty="0">
                <a:solidFill>
                  <a:srgbClr val="222222"/>
                </a:solidFill>
                <a:ea typeface="+mj-lt"/>
                <a:cs typeface="+mj-lt"/>
              </a:rPr>
              <a:t>What did the Greeks ever do for us?</a:t>
            </a:r>
            <a:endParaRPr lang="en-US" dirty="0"/>
          </a:p>
        </p:txBody>
      </p:sp>
      <p:sp>
        <p:nvSpPr>
          <p:cNvPr id="42" name="Text Placeholder 41"/>
          <p:cNvSpPr>
            <a:spLocks noGrp="1"/>
          </p:cNvSpPr>
          <p:nvPr>
            <p:ph type="body" sz="quarter" idx="24"/>
          </p:nvPr>
        </p:nvSpPr>
        <p:spPr>
          <a:xfrm>
            <a:off x="10486230" y="5077004"/>
            <a:ext cx="1044000" cy="1044000"/>
          </a:xfrm>
        </p:spPr>
        <p:txBody>
          <a:bodyPr>
            <a:normAutofit lnSpcReduction="10000"/>
          </a:bodyPr>
          <a:lstStyle/>
          <a:p>
            <a:r>
              <a:rPr lang="en-GB" sz="1200" dirty="0"/>
              <a:t>How has black history changed over time?</a:t>
            </a:r>
          </a:p>
        </p:txBody>
      </p:sp>
      <p:sp>
        <p:nvSpPr>
          <p:cNvPr id="52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3013879" y="771153"/>
            <a:ext cx="1044000" cy="1044000"/>
          </a:xfrm>
        </p:spPr>
        <p:txBody>
          <a:bodyPr>
            <a:normAutofit/>
          </a:bodyPr>
          <a:lstStyle/>
          <a:p>
            <a:r>
              <a:rPr lang="en-GB" sz="1400"/>
              <a:t>The Past</a:t>
            </a:r>
          </a:p>
          <a:p>
            <a:r>
              <a:rPr lang="en-GB" sz="1400"/>
              <a:t>UTW</a:t>
            </a:r>
          </a:p>
        </p:txBody>
      </p:sp>
      <p:sp>
        <p:nvSpPr>
          <p:cNvPr id="53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1692637" y="776450"/>
            <a:ext cx="1044000" cy="1044000"/>
          </a:xfrm>
          <a:ln>
            <a:solidFill>
              <a:srgbClr val="F2C020"/>
            </a:solidFill>
          </a:ln>
        </p:spPr>
        <p:txBody>
          <a:bodyPr>
            <a:normAutofit/>
          </a:bodyPr>
          <a:lstStyle/>
          <a:p>
            <a:r>
              <a:rPr lang="en-GB" sz="1200"/>
              <a:t>The Present</a:t>
            </a:r>
          </a:p>
          <a:p>
            <a:r>
              <a:rPr lang="en-GB" sz="1200"/>
              <a:t>UTW</a:t>
            </a:r>
          </a:p>
        </p:txBody>
      </p:sp>
      <p:sp>
        <p:nvSpPr>
          <p:cNvPr id="54" name="Text Placeholder 15"/>
          <p:cNvSpPr>
            <a:spLocks noGrp="1"/>
          </p:cNvSpPr>
          <p:nvPr>
            <p:ph type="body" sz="quarter" idx="16"/>
          </p:nvPr>
        </p:nvSpPr>
        <p:spPr>
          <a:xfrm>
            <a:off x="9875446" y="891847"/>
            <a:ext cx="1044000" cy="1044000"/>
          </a:xfrm>
          <a:ln>
            <a:solidFill>
              <a:schemeClr val="accent6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en-GB" sz="1200" dirty="0"/>
              <a:t>How was school different in the past?</a:t>
            </a:r>
          </a:p>
        </p:txBody>
      </p:sp>
      <p:sp>
        <p:nvSpPr>
          <p:cNvPr id="55" name="Text Placeholder 18"/>
          <p:cNvSpPr>
            <a:spLocks noGrp="1"/>
          </p:cNvSpPr>
          <p:nvPr>
            <p:ph type="body" sz="quarter" idx="28"/>
          </p:nvPr>
        </p:nvSpPr>
        <p:spPr>
          <a:xfrm>
            <a:off x="10919446" y="1648116"/>
            <a:ext cx="1044000" cy="1044000"/>
          </a:xfrm>
          <a:solidFill>
            <a:schemeClr val="bg1"/>
          </a:solidFill>
          <a:ln>
            <a:solidFill>
              <a:srgbClr val="0C6D82"/>
            </a:solidFill>
          </a:ln>
        </p:spPr>
        <p:txBody>
          <a:bodyPr>
            <a:normAutofit/>
          </a:bodyPr>
          <a:lstStyle/>
          <a:p>
            <a:r>
              <a:rPr lang="en-GB" sz="1200">
                <a:solidFill>
                  <a:srgbClr val="000000"/>
                </a:solidFill>
              </a:rPr>
              <a:t>How did we learn to fly?</a:t>
            </a:r>
            <a:endParaRPr lang="en-US"/>
          </a:p>
        </p:txBody>
      </p:sp>
      <p:sp>
        <p:nvSpPr>
          <p:cNvPr id="56" name="Text Placeholder 18"/>
          <p:cNvSpPr>
            <a:spLocks noGrp="1"/>
          </p:cNvSpPr>
          <p:nvPr>
            <p:ph type="body" sz="quarter" idx="28"/>
          </p:nvPr>
        </p:nvSpPr>
        <p:spPr>
          <a:xfrm>
            <a:off x="7530691" y="2905523"/>
            <a:ext cx="1044000" cy="1044000"/>
          </a:xfrm>
          <a:solidFill>
            <a:schemeClr val="bg1"/>
          </a:solidFill>
          <a:ln>
            <a:solidFill>
              <a:schemeClr val="tx1">
                <a:lumMod val="75000"/>
              </a:schemeClr>
            </a:solidFill>
          </a:ln>
        </p:spPr>
        <p:txBody>
          <a:bodyPr>
            <a:normAutofit fontScale="70000" lnSpcReduction="20000"/>
          </a:bodyPr>
          <a:lstStyle/>
          <a:p>
            <a:r>
              <a:rPr lang="en-GB" sz="1400" b="1">
                <a:solidFill>
                  <a:srgbClr val="222222"/>
                </a:solidFill>
                <a:ea typeface="+mj-lt"/>
                <a:cs typeface="+mj-lt"/>
              </a:rPr>
              <a:t>Would you prefer to live in the Stone Age, Bronze Age or Iron Age?</a:t>
            </a:r>
            <a:endParaRPr lang="en-US"/>
          </a:p>
        </p:txBody>
      </p:sp>
      <p:sp>
        <p:nvSpPr>
          <p:cNvPr id="57" name="Text Placeholder 5"/>
          <p:cNvSpPr>
            <a:spLocks noGrp="1"/>
          </p:cNvSpPr>
          <p:nvPr>
            <p:ph type="body" sz="quarter" idx="57"/>
          </p:nvPr>
        </p:nvSpPr>
        <p:spPr>
          <a:xfrm>
            <a:off x="4486564" y="788569"/>
            <a:ext cx="1044000" cy="1044000"/>
          </a:xfrm>
        </p:spPr>
        <p:txBody>
          <a:bodyPr/>
          <a:lstStyle/>
          <a:p>
            <a:r>
              <a:rPr lang="en-GB"/>
              <a:t>KS1</a:t>
            </a:r>
          </a:p>
        </p:txBody>
      </p:sp>
      <p:sp>
        <p:nvSpPr>
          <p:cNvPr id="58" name="Text Placeholder 18"/>
          <p:cNvSpPr>
            <a:spLocks noGrp="1"/>
          </p:cNvSpPr>
          <p:nvPr>
            <p:ph type="body" sz="quarter" idx="28"/>
          </p:nvPr>
        </p:nvSpPr>
        <p:spPr>
          <a:xfrm>
            <a:off x="8920847" y="2921220"/>
            <a:ext cx="1044000" cy="1044000"/>
          </a:xfrm>
        </p:spPr>
        <p:txBody>
          <a:bodyPr/>
          <a:lstStyle/>
          <a:p>
            <a:r>
              <a:rPr lang="en-GB"/>
              <a:t>LKS2</a:t>
            </a:r>
          </a:p>
        </p:txBody>
      </p:sp>
      <p:sp>
        <p:nvSpPr>
          <p:cNvPr id="59" name="Text Placeholder 13"/>
          <p:cNvSpPr>
            <a:spLocks noGrp="1"/>
          </p:cNvSpPr>
          <p:nvPr>
            <p:ph type="body" sz="quarter" idx="36"/>
          </p:nvPr>
        </p:nvSpPr>
        <p:spPr>
          <a:xfrm>
            <a:off x="7485166" y="349735"/>
            <a:ext cx="1864930" cy="330029"/>
          </a:xfrm>
        </p:spPr>
        <p:txBody>
          <a:bodyPr>
            <a:normAutofit fontScale="92500" lnSpcReduction="20000"/>
          </a:bodyPr>
          <a:lstStyle/>
          <a:p>
            <a:r>
              <a:rPr lang="en-GB">
                <a:solidFill>
                  <a:schemeClr val="accent6">
                    <a:lumMod val="75000"/>
                  </a:schemeClr>
                </a:solidFill>
              </a:rPr>
              <a:t>An event beyond living memory</a:t>
            </a:r>
          </a:p>
        </p:txBody>
      </p:sp>
      <p:sp>
        <p:nvSpPr>
          <p:cNvPr id="60" name="Text Placeholder 29"/>
          <p:cNvSpPr>
            <a:spLocks noGrp="1"/>
          </p:cNvSpPr>
          <p:nvPr>
            <p:ph type="body" sz="quarter" idx="40"/>
          </p:nvPr>
        </p:nvSpPr>
        <p:spPr>
          <a:xfrm>
            <a:off x="1287750" y="5296086"/>
            <a:ext cx="1726129" cy="232781"/>
          </a:xfrm>
        </p:spPr>
        <p:txBody>
          <a:bodyPr>
            <a:normAutofit/>
          </a:bodyPr>
          <a:lstStyle/>
          <a:p>
            <a:r>
              <a:rPr lang="en-GB"/>
              <a:t>World History</a:t>
            </a:r>
          </a:p>
        </p:txBody>
      </p:sp>
      <p:sp>
        <p:nvSpPr>
          <p:cNvPr id="47" name="Text Placeholder 38">
            <a:extLst>
              <a:ext uri="{FF2B5EF4-FFF2-40B4-BE49-F238E27FC236}">
                <a16:creationId xmlns:a16="http://schemas.microsoft.com/office/drawing/2014/main" id="{A370582E-5173-4BAB-821B-885AE588E599}"/>
              </a:ext>
            </a:extLst>
          </p:cNvPr>
          <p:cNvSpPr txBox="1">
            <a:spLocks/>
          </p:cNvSpPr>
          <p:nvPr/>
        </p:nvSpPr>
        <p:spPr>
          <a:xfrm>
            <a:off x="6756503" y="5067287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4"/>
            </a:solidFill>
          </a:ln>
        </p:spPr>
        <p:txBody>
          <a:bodyPr vert="horz" lIns="0" tIns="0" rIns="0" bIns="0" rtlCol="0" anchor="ctr" anchorCtr="0"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/>
              <a:t>What does the Census tell us about the local area? (NEW)</a:t>
            </a:r>
          </a:p>
        </p:txBody>
      </p:sp>
      <p:sp>
        <p:nvSpPr>
          <p:cNvPr id="51" name="Text Placeholder 23">
            <a:extLst>
              <a:ext uri="{FF2B5EF4-FFF2-40B4-BE49-F238E27FC236}">
                <a16:creationId xmlns:a16="http://schemas.microsoft.com/office/drawing/2014/main" id="{436C8E47-9450-4C5F-B1F3-CB6BE62D3E42}"/>
              </a:ext>
            </a:extLst>
          </p:cNvPr>
          <p:cNvSpPr txBox="1">
            <a:spLocks/>
          </p:cNvSpPr>
          <p:nvPr/>
        </p:nvSpPr>
        <p:spPr>
          <a:xfrm>
            <a:off x="4140543" y="4834535"/>
            <a:ext cx="1726129" cy="204276"/>
          </a:xfrm>
          <a:prstGeom prst="rect">
            <a:avLst/>
          </a:prstGeom>
        </p:spPr>
        <p:txBody>
          <a:bodyPr vert="horz" lIns="0" tIns="0" rIns="0" bIns="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403474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>
                <a:solidFill>
                  <a:schemeClr val="bg2"/>
                </a:solidFill>
              </a:rPr>
              <a:t>British History</a:t>
            </a:r>
          </a:p>
        </p:txBody>
      </p:sp>
      <p:sp>
        <p:nvSpPr>
          <p:cNvPr id="62" name="Text Placeholder 41">
            <a:extLst>
              <a:ext uri="{FF2B5EF4-FFF2-40B4-BE49-F238E27FC236}">
                <a16:creationId xmlns:a16="http://schemas.microsoft.com/office/drawing/2014/main" id="{A0939F4C-E319-405E-8911-1B9D22D6CE2C}"/>
              </a:ext>
            </a:extLst>
          </p:cNvPr>
          <p:cNvSpPr txBox="1">
            <a:spLocks/>
          </p:cNvSpPr>
          <p:nvPr/>
        </p:nvSpPr>
        <p:spPr>
          <a:xfrm>
            <a:off x="9255664" y="5077287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5"/>
            </a:solidFill>
          </a:ln>
        </p:spPr>
        <p:txBody>
          <a:bodyPr vert="horz" lIns="0" tIns="0" rIns="0" bIns="0" rtlCol="0" anchor="ctr" anchorCtr="0">
            <a:normAutofit fontScale="77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b="1" dirty="0">
                <a:solidFill>
                  <a:srgbClr val="222222"/>
                </a:solidFill>
                <a:ea typeface="+mj-lt"/>
                <a:cs typeface="+mj-lt"/>
              </a:rPr>
              <a:t>What was the impact of World War 2 on the people of Britain?</a:t>
            </a:r>
            <a:endParaRPr lang="en-US" dirty="0"/>
          </a:p>
        </p:txBody>
      </p:sp>
      <p:sp>
        <p:nvSpPr>
          <p:cNvPr id="41" name="Text Placeholder 22">
            <a:extLst>
              <a:ext uri="{FF2B5EF4-FFF2-40B4-BE49-F238E27FC236}">
                <a16:creationId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6026358" y="2925433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>
                <a:solidFill>
                  <a:srgbClr val="000000"/>
                </a:solidFill>
              </a:rPr>
              <a:t>How have children’s lives changed?</a:t>
            </a:r>
          </a:p>
        </p:txBody>
      </p:sp>
      <p:sp>
        <p:nvSpPr>
          <p:cNvPr id="45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3490867" y="2798851"/>
            <a:ext cx="1044000" cy="1044000"/>
          </a:xfrm>
        </p:spPr>
        <p:txBody>
          <a:bodyPr>
            <a:normAutofit fontScale="85000" lnSpcReduction="10000"/>
          </a:bodyPr>
          <a:lstStyle/>
          <a:p>
            <a:r>
              <a:rPr lang="en-GB" sz="1400" b="1" dirty="0">
                <a:solidFill>
                  <a:srgbClr val="222222"/>
                </a:solidFill>
                <a:ea typeface="+mj-lt"/>
                <a:cs typeface="+mj-lt"/>
              </a:rPr>
              <a:t>How hard was it to invade and settle in Britain?</a:t>
            </a:r>
            <a:endParaRPr lang="en-US" dirty="0"/>
          </a:p>
        </p:txBody>
      </p:sp>
      <p:sp>
        <p:nvSpPr>
          <p:cNvPr id="48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2356554" y="2887322"/>
            <a:ext cx="1044000" cy="1044000"/>
          </a:xfrm>
        </p:spPr>
        <p:txBody>
          <a:bodyPr vert="horz" lIns="0" tIns="0" rIns="0" bIns="0" rtlCol="0" anchor="ctr" anchorCtr="0">
            <a:noAutofit/>
          </a:bodyPr>
          <a:lstStyle/>
          <a:p>
            <a:r>
              <a:rPr lang="en-GB" sz="1100" b="1" dirty="0">
                <a:solidFill>
                  <a:srgbClr val="222222"/>
                </a:solidFill>
                <a:ea typeface="+mj-lt"/>
                <a:cs typeface="+mj-lt"/>
              </a:rPr>
              <a:t>Were the Vikings raiders, traders or settlers?</a:t>
            </a:r>
            <a:endParaRPr lang="en-US" sz="1100" dirty="0"/>
          </a:p>
        </p:txBody>
      </p:sp>
      <p:pic>
        <p:nvPicPr>
          <p:cNvPr id="5" name="Picture 6">
            <a:extLst>
              <a:ext uri="{FF2B5EF4-FFF2-40B4-BE49-F238E27FC236}">
                <a16:creationId xmlns:a16="http://schemas.microsoft.com/office/drawing/2014/main" id="{8CBC2F0A-A637-758B-0CB3-6C2BF0F2A1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35334" y="63255"/>
            <a:ext cx="1852285" cy="895350"/>
          </a:xfrm>
          <a:prstGeom prst="rect">
            <a:avLst/>
          </a:prstGeom>
        </p:spPr>
      </p:pic>
      <p:sp>
        <p:nvSpPr>
          <p:cNvPr id="38" name="Text Placeholder 22">
            <a:extLst>
              <a:ext uri="{FF2B5EF4-FFF2-40B4-BE49-F238E27FC236}">
                <a16:creationId xmlns:a16="http://schemas.microsoft.com/office/drawing/2014/main" id="{FE3DB14E-3F39-47CB-98E4-138C2ECCBB1F}"/>
              </a:ext>
            </a:extLst>
          </p:cNvPr>
          <p:cNvSpPr txBox="1">
            <a:spLocks/>
          </p:cNvSpPr>
          <p:nvPr/>
        </p:nvSpPr>
        <p:spPr>
          <a:xfrm>
            <a:off x="4700588" y="2881585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100" b="1" dirty="0">
                <a:solidFill>
                  <a:srgbClr val="222222"/>
                </a:solidFill>
                <a:ea typeface="+mj-lt"/>
                <a:cs typeface="+mj-lt"/>
              </a:rPr>
              <a:t>Why did the Romans settle in Britain?</a:t>
            </a:r>
            <a:endParaRPr lang="en-US" dirty="0"/>
          </a:p>
        </p:txBody>
      </p:sp>
      <p:sp>
        <p:nvSpPr>
          <p:cNvPr id="40" name="Text Placeholder 36">
            <a:extLst>
              <a:ext uri="{FF2B5EF4-FFF2-40B4-BE49-F238E27FC236}">
                <a16:creationId xmlns:a16="http://schemas.microsoft.com/office/drawing/2014/main" id="{8FC43B36-9002-464A-8EA5-23BC6BCDAA70}"/>
              </a:ext>
            </a:extLst>
          </p:cNvPr>
          <p:cNvSpPr txBox="1">
            <a:spLocks/>
          </p:cNvSpPr>
          <p:nvPr/>
        </p:nvSpPr>
        <p:spPr>
          <a:xfrm>
            <a:off x="5804562" y="4822252"/>
            <a:ext cx="2002193" cy="179771"/>
          </a:xfrm>
          <a:prstGeom prst="rect">
            <a:avLst/>
          </a:prstGeom>
        </p:spPr>
        <p:txBody>
          <a:bodyPr vert="horz" lIns="0" tIns="0" rIns="0" bIns="0" rtlCol="0">
            <a:normAutofit fontScale="925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chemeClr val="accent3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World History</a:t>
            </a:r>
          </a:p>
        </p:txBody>
      </p:sp>
      <p:sp>
        <p:nvSpPr>
          <p:cNvPr id="43" name="Text Placeholder 29">
            <a:extLst>
              <a:ext uri="{FF2B5EF4-FFF2-40B4-BE49-F238E27FC236}">
                <a16:creationId xmlns:a16="http://schemas.microsoft.com/office/drawing/2014/main" id="{1968666A-1ED3-4F63-BB76-DF187138B9D1}"/>
              </a:ext>
            </a:extLst>
          </p:cNvPr>
          <p:cNvSpPr txBox="1">
            <a:spLocks/>
          </p:cNvSpPr>
          <p:nvPr/>
        </p:nvSpPr>
        <p:spPr>
          <a:xfrm>
            <a:off x="7530691" y="4847729"/>
            <a:ext cx="1627158" cy="130158"/>
          </a:xfrm>
          <a:prstGeom prst="rect">
            <a:avLst/>
          </a:prstGeom>
        </p:spPr>
        <p:txBody>
          <a:bodyPr vert="horz" lIns="0" tIns="0" rIns="0" bIns="0" rtlCol="0">
            <a:normAutofit fontScale="77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6F0066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>
                <a:solidFill>
                  <a:schemeClr val="accent1"/>
                </a:solidFill>
              </a:rPr>
              <a:t>Local History</a:t>
            </a:r>
          </a:p>
        </p:txBody>
      </p:sp>
      <p:sp>
        <p:nvSpPr>
          <p:cNvPr id="44" name="Text Placeholder 23">
            <a:extLst>
              <a:ext uri="{FF2B5EF4-FFF2-40B4-BE49-F238E27FC236}">
                <a16:creationId xmlns:a16="http://schemas.microsoft.com/office/drawing/2014/main" id="{332D4EC4-6AEA-44DD-BA0F-B1B5B9A0CF9D}"/>
              </a:ext>
            </a:extLst>
          </p:cNvPr>
          <p:cNvSpPr txBox="1">
            <a:spLocks/>
          </p:cNvSpPr>
          <p:nvPr/>
        </p:nvSpPr>
        <p:spPr>
          <a:xfrm>
            <a:off x="10264482" y="4773611"/>
            <a:ext cx="1726129" cy="204276"/>
          </a:xfrm>
          <a:prstGeom prst="rect">
            <a:avLst/>
          </a:prstGeom>
        </p:spPr>
        <p:txBody>
          <a:bodyPr vert="horz" lIns="0" tIns="0" rIns="0" bIns="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403474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>
                <a:solidFill>
                  <a:schemeClr val="bg2"/>
                </a:solidFill>
              </a:rPr>
              <a:t>British History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C31904D-3C1B-4242-BEF6-8DF7CE55B79E}"/>
              </a:ext>
            </a:extLst>
          </p:cNvPr>
          <p:cNvSpPr/>
          <p:nvPr/>
        </p:nvSpPr>
        <p:spPr>
          <a:xfrm>
            <a:off x="4906163" y="4033603"/>
            <a:ext cx="3456602" cy="272067"/>
          </a:xfrm>
          <a:prstGeom prst="rect">
            <a:avLst/>
          </a:prstGeom>
          <a:solidFill>
            <a:schemeClr val="bg1"/>
          </a:solidFill>
          <a:ln w="72390">
            <a:solidFill>
              <a:srgbClr val="454D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>
                <a:solidFill>
                  <a:schemeClr val="tx2"/>
                </a:solidFill>
              </a:rPr>
              <a:t>Year 3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D2AC77C-16B1-4309-A5D1-1DD164B2B33E}"/>
              </a:ext>
            </a:extLst>
          </p:cNvPr>
          <p:cNvSpPr/>
          <p:nvPr/>
        </p:nvSpPr>
        <p:spPr>
          <a:xfrm>
            <a:off x="4421632" y="6372231"/>
            <a:ext cx="3456602" cy="272067"/>
          </a:xfrm>
          <a:prstGeom prst="rect">
            <a:avLst/>
          </a:prstGeom>
          <a:solidFill>
            <a:schemeClr val="bg1"/>
          </a:solidFill>
          <a:ln w="72390">
            <a:solidFill>
              <a:srgbClr val="454D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>
                <a:solidFill>
                  <a:schemeClr val="tx2"/>
                </a:solidFill>
              </a:rPr>
              <a:t>Year 5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64A6BFD9-89D4-4705-B226-8B96837A0D6B}"/>
              </a:ext>
            </a:extLst>
          </p:cNvPr>
          <p:cNvSpPr/>
          <p:nvPr/>
        </p:nvSpPr>
        <p:spPr>
          <a:xfrm>
            <a:off x="8164438" y="6334831"/>
            <a:ext cx="3456602" cy="272067"/>
          </a:xfrm>
          <a:prstGeom prst="rect">
            <a:avLst/>
          </a:prstGeom>
          <a:solidFill>
            <a:schemeClr val="bg1"/>
          </a:solidFill>
          <a:ln w="72390">
            <a:solidFill>
              <a:srgbClr val="454D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>
                <a:solidFill>
                  <a:schemeClr val="tx2"/>
                </a:solidFill>
              </a:rPr>
              <a:t>Year 6</a:t>
            </a:r>
          </a:p>
        </p:txBody>
      </p:sp>
      <p:sp>
        <p:nvSpPr>
          <p:cNvPr id="50" name="Text Placeholder 23">
            <a:extLst>
              <a:ext uri="{FF2B5EF4-FFF2-40B4-BE49-F238E27FC236}">
                <a16:creationId xmlns:a16="http://schemas.microsoft.com/office/drawing/2014/main" id="{36EDA31A-8473-4086-8252-5864FFBE556A}"/>
              </a:ext>
            </a:extLst>
          </p:cNvPr>
          <p:cNvSpPr txBox="1">
            <a:spLocks/>
          </p:cNvSpPr>
          <p:nvPr/>
        </p:nvSpPr>
        <p:spPr>
          <a:xfrm>
            <a:off x="3149802" y="2478963"/>
            <a:ext cx="1726129" cy="204276"/>
          </a:xfrm>
          <a:prstGeom prst="rect">
            <a:avLst/>
          </a:prstGeom>
        </p:spPr>
        <p:txBody>
          <a:bodyPr vert="horz" lIns="0" tIns="0" rIns="0" bIns="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500" b="0" i="0" kern="1200">
                <a:solidFill>
                  <a:srgbClr val="403474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>
                <a:solidFill>
                  <a:schemeClr val="bg2"/>
                </a:solidFill>
              </a:rPr>
              <a:t>British History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7C7D9F3A-A117-4A14-BA22-EA7C7466D8D8}"/>
              </a:ext>
            </a:extLst>
          </p:cNvPr>
          <p:cNvSpPr/>
          <p:nvPr/>
        </p:nvSpPr>
        <p:spPr>
          <a:xfrm>
            <a:off x="3193901" y="4033603"/>
            <a:ext cx="1292663" cy="333025"/>
          </a:xfrm>
          <a:prstGeom prst="rect">
            <a:avLst/>
          </a:prstGeom>
          <a:solidFill>
            <a:schemeClr val="bg1"/>
          </a:solidFill>
          <a:ln w="72390">
            <a:solidFill>
              <a:srgbClr val="454D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>
                <a:solidFill>
                  <a:schemeClr val="tx2"/>
                </a:solidFill>
              </a:rPr>
              <a:t>Year 4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02E4DA2-8C28-4584-9E6F-2EEB4B890212}"/>
              </a:ext>
            </a:extLst>
          </p:cNvPr>
          <p:cNvSpPr txBox="1"/>
          <p:nvPr/>
        </p:nvSpPr>
        <p:spPr>
          <a:xfrm>
            <a:off x="248575" y="5990220"/>
            <a:ext cx="3456602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GB" sz="3600" dirty="0">
              <a:cs typeface="Segoe UI"/>
            </a:endParaRPr>
          </a:p>
        </p:txBody>
      </p:sp>
    </p:spTree>
    <p:extLst>
      <p:ext uri="{BB962C8B-B14F-4D97-AF65-F5344CB8AC3E}">
        <p14:creationId xmlns:p14="http://schemas.microsoft.com/office/powerpoint/2010/main" val="27564677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7">
      <a:dk1>
        <a:srgbClr val="0C6D82"/>
      </a:dk1>
      <a:lt1>
        <a:srgbClr val="FFFFFF"/>
      </a:lt1>
      <a:dk2>
        <a:srgbClr val="6F0066"/>
      </a:dk2>
      <a:lt2>
        <a:srgbClr val="1E597D"/>
      </a:lt2>
      <a:accent1>
        <a:srgbClr val="571B6D"/>
      </a:accent1>
      <a:accent2>
        <a:srgbClr val="2CA05B"/>
      </a:accent2>
      <a:accent3>
        <a:srgbClr val="C90B24"/>
      </a:accent3>
      <a:accent4>
        <a:srgbClr val="E8611D"/>
      </a:accent4>
      <a:accent5>
        <a:srgbClr val="F39D21"/>
      </a:accent5>
      <a:accent6>
        <a:srgbClr val="1B866F"/>
      </a:accent6>
      <a:hlink>
        <a:srgbClr val="0C6D82"/>
      </a:hlink>
      <a:folHlink>
        <a:srgbClr val="0C6D82"/>
      </a:folHlink>
    </a:clrScheme>
    <a:fontScheme name="Custom 10">
      <a:majorFont>
        <a:latin typeface="Franklin Gothic Demi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72390">
          <a:solidFill>
            <a:srgbClr val="454D55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_41965409_TF16411242" id="{A9563D77-6C72-4017-A17F-21C44115AF6C}" vid="{BB108D43-478A-4D1D-AFC7-F3796B97A6D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5f75ec4-18a7-47b8-bf51-43214cee73c6">
      <Terms xmlns="http://schemas.microsoft.com/office/infopath/2007/PartnerControls"/>
    </lcf76f155ced4ddcb4097134ff3c332f>
    <TaxCatchAll xmlns="ceb0c3ba-34da-4f8e-820f-473e5691ac9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0064F0A851E4A4CA48C8FD0AE853202" ma:contentTypeVersion="17" ma:contentTypeDescription="Create a new document." ma:contentTypeScope="" ma:versionID="6f8fc693ba2ccae6bba2b4938adf4152">
  <xsd:schema xmlns:xsd="http://www.w3.org/2001/XMLSchema" xmlns:xs="http://www.w3.org/2001/XMLSchema" xmlns:p="http://schemas.microsoft.com/office/2006/metadata/properties" xmlns:ns2="ceb0c3ba-34da-4f8e-820f-473e5691ac93" xmlns:ns3="95f75ec4-18a7-47b8-bf51-43214cee73c6" targetNamespace="http://schemas.microsoft.com/office/2006/metadata/properties" ma:root="true" ma:fieldsID="56e2e8da82f950e14db16cf692b99408" ns2:_="" ns3:_="">
    <xsd:import namespace="ceb0c3ba-34da-4f8e-820f-473e5691ac93"/>
    <xsd:import namespace="95f75ec4-18a7-47b8-bf51-43214cee73c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LengthInSeconds" minOccurs="0"/>
                <xsd:element ref="ns3:MediaServiceLocation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b0c3ba-34da-4f8e-820f-473e5691ac9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f3679419-6f59-469c-8c6d-ff916994760b}" ma:internalName="TaxCatchAll" ma:showField="CatchAllData" ma:web="ceb0c3ba-34da-4f8e-820f-473e5691ac9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f75ec4-18a7-47b8-bf51-43214cee73c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51c8b38f-8163-4752-a832-eb31b129222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AAB77C9-F236-42C1-829A-F94CF9ADFAB4}">
  <ds:schemaRefs>
    <ds:schemaRef ds:uri="ceb0c3ba-34da-4f8e-820f-473e5691ac93"/>
    <ds:schemaRef ds:uri="http://purl.org/dc/elements/1.1/"/>
    <ds:schemaRef ds:uri="http://schemas.microsoft.com/office/2006/metadata/properties"/>
    <ds:schemaRef ds:uri="http://schemas.microsoft.com/office/2006/documentManagement/types"/>
    <ds:schemaRef ds:uri="95f75ec4-18a7-47b8-bf51-43214cee73c6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3D06333E-AAC1-4B6E-8D98-11D5906DDE0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073C8B9-B6A5-4B57-BE6D-03CAF212487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eb0c3ba-34da-4f8e-820f-473e5691ac93"/>
    <ds:schemaRef ds:uri="95f75ec4-18a7-47b8-bf51-43214cee73c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tf16411242_win32</Template>
  <Application>Microsoft Office PowerPoint</Application>
  <PresentationFormat>Widescreen</PresentationFormat>
  <Slides>1</Slides>
  <Notes>1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History Curriculum Road Map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Grace Darling</dc:title>
  <dc:creator>Clare</dc:creator>
  <cp:revision>35</cp:revision>
  <cp:lastPrinted>2021-11-30T14:30:32Z</cp:lastPrinted>
  <dcterms:created xsi:type="dcterms:W3CDTF">2021-02-28T08:04:57Z</dcterms:created>
  <dcterms:modified xsi:type="dcterms:W3CDTF">2023-09-19T11:11:43Z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0x01010080064F0A851E4A4CA48C8FD0AE853202</vt:lpwstr>
  </property>
  <property fmtid="{D5CDD505-2E9C-101B-9397-08002B2CF9AE}" pid="3" name="MediaServiceImageTags">
    <vt:lpwstr/>
  </property>
</Properties>
</file>