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6"/>
  </p:notesMasterIdLst>
  <p:handoutMasterIdLst>
    <p:handoutMasterId r:id="rId7"/>
  </p:handoutMasterIdLst>
  <p:sldIdLst>
    <p:sldId id="263" r:id="rId5"/>
  </p:sldIdLst>
  <p:sldSz cx="12192000" cy="6858000"/>
  <p:notesSz cx="6797675" cy="9926638"/>
  <p:defaultTextStyle>
    <a:defPPr rtl="0"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03474"/>
    <a:srgbClr val="0C6D82"/>
    <a:srgbClr val="F39D21"/>
    <a:srgbClr val="000000"/>
    <a:srgbClr val="F2C020"/>
    <a:srgbClr val="454D55"/>
    <a:srgbClr val="E8611D"/>
    <a:srgbClr val="81BF3B"/>
    <a:srgbClr val="BAC82F"/>
    <a:srgbClr val="6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4C7FCEF-F884-41AD-B7D5-EA07963CD7F2}" v="9" dt="2022-04-25T13:13:16.264"/>
    <p1510:client id="{35CE6380-F08F-1FF9-0058-B48FFB00623E}" v="7" dt="2022-09-06T11:04:11.054"/>
    <p1510:client id="{39025C2E-6C3C-4A5E-8225-4D232A0165FE}" v="1" dt="2022-03-14T16:08:23.118"/>
    <p1510:client id="{5D514260-6EF3-224F-0870-A9708498513D}" v="158" dt="2023-09-07T10:15:20.857"/>
    <p1510:client id="{603E6535-F67C-1A6A-4A5E-3249654001E0}" v="14" dt="2023-01-06T14:55:31.876"/>
    <p1510:client id="{6185AA3B-A579-4AD5-8955-7F519284633A}" v="28" dt="2022-02-23T15:52:02.040"/>
    <p1510:client id="{7EA266FB-42A9-47BC-8834-83328245D05D}" v="129" dt="2022-05-30T15:34:21.661"/>
    <p1510:client id="{A3BBC555-85A8-4794-8552-3B543EA744FC}" v="1" dt="2022-03-14T17:09:20.452"/>
    <p1510:client id="{CC854B0F-1F15-4F79-B7D0-56B41B301A35}" v="7" dt="2023-09-19T10:58:21.398"/>
    <p1510:client id="{E57B42C0-7EF1-9090-56FE-3698ED8EDBFE}" v="30" dt="2023-01-25T21:41:09.723"/>
  </p1510:revLst>
</p1510:revInfo>
</file>

<file path=ppt/tableStyles.xml><?xml version="1.0" encoding="utf-8"?>
<a:tblStyleLst xmlns:a="http://schemas.openxmlformats.org/drawingml/2006/main" def="{616DA210-FB5B-4158-B5E0-FEB733F419B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35" autoAdjust="0"/>
  </p:normalViewPr>
  <p:slideViewPr>
    <p:cSldViewPr snapToGrid="0" showGuides="1">
      <p:cViewPr varScale="1">
        <p:scale>
          <a:sx n="88" d="100"/>
          <a:sy n="88" d="100"/>
        </p:scale>
        <p:origin x="494" y="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96" d="100"/>
          <a:sy n="96" d="100"/>
        </p:scale>
        <p:origin x="3642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handoutMaster" Target="handoutMasters/handoutMaster1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ichaela Goodall" userId="S::michaela.goodall@kpja.inmat.org.uk::3c5e853d-811a-49f2-a501-0cd6b80b86e1" providerId="AD" clId="Web-{5D514260-6EF3-224F-0870-A9708498513D}"/>
    <pc:docChg chg="modSld">
      <pc:chgData name="Michaela Goodall" userId="S::michaela.goodall@kpja.inmat.org.uk::3c5e853d-811a-49f2-a501-0cd6b80b86e1" providerId="AD" clId="Web-{5D514260-6EF3-224F-0870-A9708498513D}" dt="2023-09-07T10:15:20.857" v="162" actId="20577"/>
      <pc:docMkLst>
        <pc:docMk/>
      </pc:docMkLst>
      <pc:sldChg chg="modSp">
        <pc:chgData name="Michaela Goodall" userId="S::michaela.goodall@kpja.inmat.org.uk::3c5e853d-811a-49f2-a501-0cd6b80b86e1" providerId="AD" clId="Web-{5D514260-6EF3-224F-0870-A9708498513D}" dt="2023-09-07T10:15:20.857" v="162" actId="20577"/>
        <pc:sldMkLst>
          <pc:docMk/>
          <pc:sldMk cId="2601777250" sldId="263"/>
        </pc:sldMkLst>
        <pc:spChg chg="mod">
          <ac:chgData name="Michaela Goodall" userId="S::michaela.goodall@kpja.inmat.org.uk::3c5e853d-811a-49f2-a501-0cd6b80b86e1" providerId="AD" clId="Web-{5D514260-6EF3-224F-0870-A9708498513D}" dt="2023-09-07T10:14:33.556" v="150" actId="20577"/>
          <ac:spMkLst>
            <pc:docMk/>
            <pc:sldMk cId="2601777250" sldId="263"/>
            <ac:spMk id="5" creationId="{2F941DB4-FB5F-CC79-7842-52F13BC7C9F6}"/>
          </ac:spMkLst>
        </pc:spChg>
        <pc:spChg chg="mod">
          <ac:chgData name="Michaela Goodall" userId="S::michaela.goodall@kpja.inmat.org.uk::3c5e853d-811a-49f2-a501-0cd6b80b86e1" providerId="AD" clId="Web-{5D514260-6EF3-224F-0870-A9708498513D}" dt="2023-09-07T10:10:34.991" v="15" actId="20577"/>
          <ac:spMkLst>
            <pc:docMk/>
            <pc:sldMk cId="2601777250" sldId="263"/>
            <ac:spMk id="10" creationId="{00000000-0000-0000-0000-000000000000}"/>
          </ac:spMkLst>
        </pc:spChg>
        <pc:spChg chg="mod">
          <ac:chgData name="Michaela Goodall" userId="S::michaela.goodall@kpja.inmat.org.uk::3c5e853d-811a-49f2-a501-0cd6b80b86e1" providerId="AD" clId="Web-{5D514260-6EF3-224F-0870-A9708498513D}" dt="2023-09-07T10:10:45.586" v="36" actId="20577"/>
          <ac:spMkLst>
            <pc:docMk/>
            <pc:sldMk cId="2601777250" sldId="263"/>
            <ac:spMk id="13" creationId="{00000000-0000-0000-0000-000000000000}"/>
          </ac:spMkLst>
        </pc:spChg>
        <pc:spChg chg="mod">
          <ac:chgData name="Michaela Goodall" userId="S::michaela.goodall@kpja.inmat.org.uk::3c5e853d-811a-49f2-a501-0cd6b80b86e1" providerId="AD" clId="Web-{5D514260-6EF3-224F-0870-A9708498513D}" dt="2023-09-07T10:10:58.587" v="47" actId="20577"/>
          <ac:spMkLst>
            <pc:docMk/>
            <pc:sldMk cId="2601777250" sldId="263"/>
            <ac:spMk id="16" creationId="{00000000-0000-0000-0000-000000000000}"/>
          </ac:spMkLst>
        </pc:spChg>
        <pc:spChg chg="mod">
          <ac:chgData name="Michaela Goodall" userId="S::michaela.goodall@kpja.inmat.org.uk::3c5e853d-811a-49f2-a501-0cd6b80b86e1" providerId="AD" clId="Web-{5D514260-6EF3-224F-0870-A9708498513D}" dt="2023-09-07T10:11:58.763" v="115" actId="20577"/>
          <ac:spMkLst>
            <pc:docMk/>
            <pc:sldMk cId="2601777250" sldId="263"/>
            <ac:spMk id="20" creationId="{00000000-0000-0000-0000-000000000000}"/>
          </ac:spMkLst>
        </pc:spChg>
        <pc:spChg chg="mod">
          <ac:chgData name="Michaela Goodall" userId="S::michaela.goodall@kpja.inmat.org.uk::3c5e853d-811a-49f2-a501-0cd6b80b86e1" providerId="AD" clId="Web-{5D514260-6EF3-224F-0870-A9708498513D}" dt="2023-09-07T10:15:09.840" v="158" actId="20577"/>
          <ac:spMkLst>
            <pc:docMk/>
            <pc:sldMk cId="2601777250" sldId="263"/>
            <ac:spMk id="23" creationId="{00000000-0000-0000-0000-000000000000}"/>
          </ac:spMkLst>
        </pc:spChg>
        <pc:spChg chg="mod">
          <ac:chgData name="Michaela Goodall" userId="S::michaela.goodall@kpja.inmat.org.uk::3c5e853d-811a-49f2-a501-0cd6b80b86e1" providerId="AD" clId="Web-{5D514260-6EF3-224F-0870-A9708498513D}" dt="2023-09-07T10:13:30.067" v="132" actId="20577"/>
          <ac:spMkLst>
            <pc:docMk/>
            <pc:sldMk cId="2601777250" sldId="263"/>
            <ac:spMk id="29" creationId="{00000000-0000-0000-0000-000000000000}"/>
          </ac:spMkLst>
        </pc:spChg>
        <pc:spChg chg="mod">
          <ac:chgData name="Michaela Goodall" userId="S::michaela.goodall@kpja.inmat.org.uk::3c5e853d-811a-49f2-a501-0cd6b80b86e1" providerId="AD" clId="Web-{5D514260-6EF3-224F-0870-A9708498513D}" dt="2023-09-07T10:14:53.323" v="153" actId="20577"/>
          <ac:spMkLst>
            <pc:docMk/>
            <pc:sldMk cId="2601777250" sldId="263"/>
            <ac:spMk id="33" creationId="{00000000-0000-0000-0000-000000000000}"/>
          </ac:spMkLst>
        </pc:spChg>
        <pc:spChg chg="mod">
          <ac:chgData name="Michaela Goodall" userId="S::michaela.goodall@kpja.inmat.org.uk::3c5e853d-811a-49f2-a501-0cd6b80b86e1" providerId="AD" clId="Web-{5D514260-6EF3-224F-0870-A9708498513D}" dt="2023-09-07T10:15:02.527" v="157" actId="20577"/>
          <ac:spMkLst>
            <pc:docMk/>
            <pc:sldMk cId="2601777250" sldId="263"/>
            <ac:spMk id="36" creationId="{00000000-0000-0000-0000-000000000000}"/>
          </ac:spMkLst>
        </pc:spChg>
        <pc:spChg chg="mod">
          <ac:chgData name="Michaela Goodall" userId="S::michaela.goodall@kpja.inmat.org.uk::3c5e853d-811a-49f2-a501-0cd6b80b86e1" providerId="AD" clId="Web-{5D514260-6EF3-224F-0870-A9708498513D}" dt="2023-09-07T10:13:53.756" v="139" actId="20577"/>
          <ac:spMkLst>
            <pc:docMk/>
            <pc:sldMk cId="2601777250" sldId="263"/>
            <ac:spMk id="39" creationId="{00000000-0000-0000-0000-000000000000}"/>
          </ac:spMkLst>
        </pc:spChg>
        <pc:spChg chg="mod">
          <ac:chgData name="Michaela Goodall" userId="S::michaela.goodall@kpja.inmat.org.uk::3c5e853d-811a-49f2-a501-0cd6b80b86e1" providerId="AD" clId="Web-{5D514260-6EF3-224F-0870-A9708498513D}" dt="2023-09-07T10:15:20.857" v="162" actId="20577"/>
          <ac:spMkLst>
            <pc:docMk/>
            <pc:sldMk cId="2601777250" sldId="263"/>
            <ac:spMk id="41" creationId="{72DC8D57-7896-445B-B256-E367E63FEFFB}"/>
          </ac:spMkLst>
        </pc:spChg>
        <pc:spChg chg="mod">
          <ac:chgData name="Michaela Goodall" userId="S::michaela.goodall@kpja.inmat.org.uk::3c5e853d-811a-49f2-a501-0cd6b80b86e1" providerId="AD" clId="Web-{5D514260-6EF3-224F-0870-A9708498513D}" dt="2023-09-07T10:14:30.853" v="147" actId="20577"/>
          <ac:spMkLst>
            <pc:docMk/>
            <pc:sldMk cId="2601777250" sldId="263"/>
            <ac:spMk id="42" creationId="{00000000-0000-0000-0000-000000000000}"/>
          </ac:spMkLst>
        </pc:spChg>
        <pc:spChg chg="mod">
          <ac:chgData name="Michaela Goodall" userId="S::michaela.goodall@kpja.inmat.org.uk::3c5e853d-811a-49f2-a501-0cd6b80b86e1" providerId="AD" clId="Web-{5D514260-6EF3-224F-0870-A9708498513D}" dt="2023-09-07T10:12:54.205" v="126" actId="20577"/>
          <ac:spMkLst>
            <pc:docMk/>
            <pc:sldMk cId="2601777250" sldId="263"/>
            <ac:spMk id="45" creationId="{00000000-0000-0000-0000-000000000000}"/>
          </ac:spMkLst>
        </pc:spChg>
        <pc:spChg chg="mod">
          <ac:chgData name="Michaela Goodall" userId="S::michaela.goodall@kpja.inmat.org.uk::3c5e853d-811a-49f2-a501-0cd6b80b86e1" providerId="AD" clId="Web-{5D514260-6EF3-224F-0870-A9708498513D}" dt="2023-09-07T10:14:56.667" v="155" actId="20577"/>
          <ac:spMkLst>
            <pc:docMk/>
            <pc:sldMk cId="2601777250" sldId="263"/>
            <ac:spMk id="47" creationId="{A370582E-5173-4BAB-821B-885AE588E599}"/>
          </ac:spMkLst>
        </pc:spChg>
        <pc:spChg chg="mod">
          <ac:chgData name="Michaela Goodall" userId="S::michaela.goodall@kpja.inmat.org.uk::3c5e853d-811a-49f2-a501-0cd6b80b86e1" providerId="AD" clId="Web-{5D514260-6EF3-224F-0870-A9708498513D}" dt="2023-09-07T10:13:02.018" v="129" actId="20577"/>
          <ac:spMkLst>
            <pc:docMk/>
            <pc:sldMk cId="2601777250" sldId="263"/>
            <ac:spMk id="48" creationId="{00000000-0000-0000-0000-000000000000}"/>
          </ac:spMkLst>
        </pc:spChg>
        <pc:spChg chg="mod">
          <ac:chgData name="Michaela Goodall" userId="S::michaela.goodall@kpja.inmat.org.uk::3c5e853d-811a-49f2-a501-0cd6b80b86e1" providerId="AD" clId="Web-{5D514260-6EF3-224F-0870-A9708498513D}" dt="2023-09-07T10:11:11.150" v="69" actId="20577"/>
          <ac:spMkLst>
            <pc:docMk/>
            <pc:sldMk cId="2601777250" sldId="263"/>
            <ac:spMk id="54" creationId="{00000000-0000-0000-0000-000000000000}"/>
          </ac:spMkLst>
        </pc:spChg>
        <pc:spChg chg="mod">
          <ac:chgData name="Michaela Goodall" userId="S::michaela.goodall@kpja.inmat.org.uk::3c5e853d-811a-49f2-a501-0cd6b80b86e1" providerId="AD" clId="Web-{5D514260-6EF3-224F-0870-A9708498513D}" dt="2023-09-07T10:11:23.354" v="88" actId="14100"/>
          <ac:spMkLst>
            <pc:docMk/>
            <pc:sldMk cId="2601777250" sldId="263"/>
            <ac:spMk id="55" creationId="{00000000-0000-0000-0000-000000000000}"/>
          </ac:spMkLst>
        </pc:spChg>
        <pc:spChg chg="mod">
          <ac:chgData name="Michaela Goodall" userId="S::michaela.goodall@kpja.inmat.org.uk::3c5e853d-811a-49f2-a501-0cd6b80b86e1" providerId="AD" clId="Web-{5D514260-6EF3-224F-0870-A9708498513D}" dt="2023-09-07T10:15:16.731" v="160" actId="20577"/>
          <ac:spMkLst>
            <pc:docMk/>
            <pc:sldMk cId="2601777250" sldId="263"/>
            <ac:spMk id="56" creationId="{00000000-0000-0000-0000-000000000000}"/>
          </ac:spMkLst>
        </pc:spChg>
      </pc:sldChg>
    </pc:docChg>
  </pc:docChgLst>
  <pc:docChgLst>
    <pc:chgData name="Tanya Peacock" userId="S::tanya.peacock@kpja.inmat.org.uk::2160841a-ac11-4bdf-a7ba-45423686ff10" providerId="AD" clId="Web-{CC854B0F-1F15-4F79-B7D0-56B41B301A35}"/>
    <pc:docChg chg="modSld">
      <pc:chgData name="Tanya Peacock" userId="S::tanya.peacock@kpja.inmat.org.uk::2160841a-ac11-4bdf-a7ba-45423686ff10" providerId="AD" clId="Web-{CC854B0F-1F15-4F79-B7D0-56B41B301A35}" dt="2023-09-19T10:58:21.398" v="7" actId="20577"/>
      <pc:docMkLst>
        <pc:docMk/>
      </pc:docMkLst>
      <pc:sldChg chg="modSp">
        <pc:chgData name="Tanya Peacock" userId="S::tanya.peacock@kpja.inmat.org.uk::2160841a-ac11-4bdf-a7ba-45423686ff10" providerId="AD" clId="Web-{CC854B0F-1F15-4F79-B7D0-56B41B301A35}" dt="2023-09-19T10:58:21.398" v="7" actId="20577"/>
        <pc:sldMkLst>
          <pc:docMk/>
          <pc:sldMk cId="2601777250" sldId="263"/>
        </pc:sldMkLst>
        <pc:spChg chg="mod">
          <ac:chgData name="Tanya Peacock" userId="S::tanya.peacock@kpja.inmat.org.uk::2160841a-ac11-4bdf-a7ba-45423686ff10" providerId="AD" clId="Web-{CC854B0F-1F15-4F79-B7D0-56B41B301A35}" dt="2023-09-19T10:58:08.663" v="4" actId="20577"/>
          <ac:spMkLst>
            <pc:docMk/>
            <pc:sldMk cId="2601777250" sldId="263"/>
            <ac:spMk id="2" creationId="{00000000-0000-0000-0000-000000000000}"/>
          </ac:spMkLst>
        </pc:spChg>
        <pc:spChg chg="mod">
          <ac:chgData name="Tanya Peacock" userId="S::tanya.peacock@kpja.inmat.org.uk::2160841a-ac11-4bdf-a7ba-45423686ff10" providerId="AD" clId="Web-{CC854B0F-1F15-4F79-B7D0-56B41B301A35}" dt="2023-09-19T10:58:21.398" v="7" actId="20577"/>
          <ac:spMkLst>
            <pc:docMk/>
            <pc:sldMk cId="2601777250" sldId="263"/>
            <ac:spMk id="39" creationId="{00000000-0000-0000-0000-000000000000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96946843-D728-40C3-A235-5106A1741A9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 noProof="1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FFA6704-C5B9-427A-B786-BF9D9A6F1B8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37000810-46A0-4D1C-B9D9-C114C575E055}" type="datetime1">
              <a:rPr lang="en-GB" noProof="1" dirty="0" smtClean="0"/>
              <a:t>19/09/2023</a:t>
            </a:fld>
            <a:endParaRPr lang="en-GB" noProof="1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25E4186-AC94-42CF-A09B-E291117BABF9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noProof="1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DBE12EB-D4BD-49CA-9FC4-5C9A4F4F7E29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45371C06-22B2-4805-8A74-E63609FE61CE}" type="slidenum">
              <a:rPr lang="en-GB" noProof="1" dirty="0" smtClean="0"/>
              <a:t>‹#›</a:t>
            </a:fld>
            <a:endParaRPr lang="en-GB" noProof="1"/>
          </a:p>
        </p:txBody>
      </p:sp>
    </p:spTree>
    <p:extLst>
      <p:ext uri="{BB962C8B-B14F-4D97-AF65-F5344CB8AC3E}">
        <p14:creationId xmlns:p14="http://schemas.microsoft.com/office/powerpoint/2010/main" val="259665859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 noProof="1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82627EFA-81CA-4EC9-93AC-F9F36BB45D64}" type="datetime1">
              <a:rPr lang="en-GB" noProof="1" dirty="0" smtClean="0"/>
              <a:t>19/09/2023</a:t>
            </a:fld>
            <a:endParaRPr lang="en-GB" noProof="1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GB" noProof="1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en-GB" noProof="1"/>
              <a:t>Edit Master text styles</a:t>
            </a:r>
          </a:p>
          <a:p>
            <a:pPr lvl="1" rtl="0"/>
            <a:r>
              <a:rPr lang="en-GB" noProof="1"/>
              <a:t>Second level</a:t>
            </a:r>
          </a:p>
          <a:p>
            <a:pPr lvl="2" rtl="0"/>
            <a:r>
              <a:rPr lang="en-GB" noProof="1"/>
              <a:t>Third level</a:t>
            </a:r>
          </a:p>
          <a:p>
            <a:pPr lvl="3" rtl="0"/>
            <a:r>
              <a:rPr lang="en-GB" noProof="1"/>
              <a:t>Quarter level</a:t>
            </a:r>
          </a:p>
          <a:p>
            <a:pPr lvl="4" rtl="0"/>
            <a:r>
              <a:rPr lang="en-GB" noProof="1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noProof="1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5A14970C-3301-4DD8-87C8-448E3F893981}" type="slidenum">
              <a:rPr lang="en-GB" noProof="1" dirty="0" smtClean="0"/>
              <a:t>‹#›</a:t>
            </a:fld>
            <a:endParaRPr lang="en-GB" noProof="1"/>
          </a:p>
        </p:txBody>
      </p:sp>
    </p:spTree>
    <p:extLst>
      <p:ext uri="{BB962C8B-B14F-4D97-AF65-F5344CB8AC3E}">
        <p14:creationId xmlns:p14="http://schemas.microsoft.com/office/powerpoint/2010/main" val="337283926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569A71A3-950D-4899-B79B-35F2758BD331}"/>
              </a:ext>
            </a:extLst>
          </p:cNvPr>
          <p:cNvGrpSpPr/>
          <p:nvPr userDrawn="1"/>
        </p:nvGrpSpPr>
        <p:grpSpPr>
          <a:xfrm>
            <a:off x="0" y="1207336"/>
            <a:ext cx="12192000" cy="4467863"/>
            <a:chOff x="0" y="1207336"/>
            <a:chExt cx="12192000" cy="4467863"/>
          </a:xfrm>
        </p:grpSpPr>
        <p:sp>
          <p:nvSpPr>
            <p:cNvPr id="33" name="Flowchart: Delay 24">
              <a:extLst>
                <a:ext uri="{FF2B5EF4-FFF2-40B4-BE49-F238E27FC236}">
                  <a16:creationId xmlns:a16="http://schemas.microsoft.com/office/drawing/2014/main" id="{928187B2-0394-40AE-9F9C-6682AC71596C}"/>
                </a:ext>
              </a:extLst>
            </p:cNvPr>
            <p:cNvSpPr/>
            <p:nvPr userDrawn="1"/>
          </p:nvSpPr>
          <p:spPr>
            <a:xfrm flipH="1">
              <a:off x="2613003" y="3441616"/>
              <a:ext cx="1849273" cy="2052000"/>
            </a:xfrm>
            <a:custGeom>
              <a:avLst/>
              <a:gdLst>
                <a:gd name="connsiteX0" fmla="*/ 0 w 2066400"/>
                <a:gd name="connsiteY0" fmla="*/ 0 h 2422800"/>
                <a:gd name="connsiteX1" fmla="*/ 1033200 w 2066400"/>
                <a:gd name="connsiteY1" fmla="*/ 0 h 2422800"/>
                <a:gd name="connsiteX2" fmla="*/ 2066400 w 2066400"/>
                <a:gd name="connsiteY2" fmla="*/ 1211400 h 2422800"/>
                <a:gd name="connsiteX3" fmla="*/ 1033200 w 2066400"/>
                <a:gd name="connsiteY3" fmla="*/ 2422800 h 2422800"/>
                <a:gd name="connsiteX4" fmla="*/ 0 w 2066400"/>
                <a:gd name="connsiteY4" fmla="*/ 2422800 h 2422800"/>
                <a:gd name="connsiteX5" fmla="*/ 0 w 2066400"/>
                <a:gd name="connsiteY5" fmla="*/ 0 h 2422800"/>
                <a:gd name="connsiteX0" fmla="*/ 7185 w 2073585"/>
                <a:gd name="connsiteY0" fmla="*/ 0 h 2422800"/>
                <a:gd name="connsiteX1" fmla="*/ 1040385 w 2073585"/>
                <a:gd name="connsiteY1" fmla="*/ 0 h 2422800"/>
                <a:gd name="connsiteX2" fmla="*/ 2073585 w 2073585"/>
                <a:gd name="connsiteY2" fmla="*/ 1211400 h 2422800"/>
                <a:gd name="connsiteX3" fmla="*/ 1040385 w 2073585"/>
                <a:gd name="connsiteY3" fmla="*/ 2422800 h 2422800"/>
                <a:gd name="connsiteX4" fmla="*/ 7185 w 2073585"/>
                <a:gd name="connsiteY4" fmla="*/ 2422800 h 2422800"/>
                <a:gd name="connsiteX5" fmla="*/ 0 w 2073585"/>
                <a:gd name="connsiteY5" fmla="*/ 1045208 h 2422800"/>
                <a:gd name="connsiteX6" fmla="*/ 7185 w 2073585"/>
                <a:gd name="connsiteY6" fmla="*/ 0 h 2422800"/>
                <a:gd name="connsiteX0" fmla="*/ 0 w 2073585"/>
                <a:gd name="connsiteY0" fmla="*/ 1045208 h 2422800"/>
                <a:gd name="connsiteX1" fmla="*/ 7185 w 2073585"/>
                <a:gd name="connsiteY1" fmla="*/ 0 h 2422800"/>
                <a:gd name="connsiteX2" fmla="*/ 1040385 w 2073585"/>
                <a:gd name="connsiteY2" fmla="*/ 0 h 2422800"/>
                <a:gd name="connsiteX3" fmla="*/ 2073585 w 2073585"/>
                <a:gd name="connsiteY3" fmla="*/ 1211400 h 2422800"/>
                <a:gd name="connsiteX4" fmla="*/ 1040385 w 2073585"/>
                <a:gd name="connsiteY4" fmla="*/ 2422800 h 2422800"/>
                <a:gd name="connsiteX5" fmla="*/ 7185 w 2073585"/>
                <a:gd name="connsiteY5" fmla="*/ 2422800 h 2422800"/>
                <a:gd name="connsiteX6" fmla="*/ 91440 w 2073585"/>
                <a:gd name="connsiteY6" fmla="*/ 1136648 h 2422800"/>
                <a:gd name="connsiteX0" fmla="*/ 0 w 2073585"/>
                <a:gd name="connsiteY0" fmla="*/ 1045208 h 2422800"/>
                <a:gd name="connsiteX1" fmla="*/ 7185 w 2073585"/>
                <a:gd name="connsiteY1" fmla="*/ 0 h 2422800"/>
                <a:gd name="connsiteX2" fmla="*/ 1040385 w 2073585"/>
                <a:gd name="connsiteY2" fmla="*/ 0 h 2422800"/>
                <a:gd name="connsiteX3" fmla="*/ 2073585 w 2073585"/>
                <a:gd name="connsiteY3" fmla="*/ 1211400 h 2422800"/>
                <a:gd name="connsiteX4" fmla="*/ 1040385 w 2073585"/>
                <a:gd name="connsiteY4" fmla="*/ 2422800 h 2422800"/>
                <a:gd name="connsiteX5" fmla="*/ 7185 w 2073585"/>
                <a:gd name="connsiteY5" fmla="*/ 2422800 h 2422800"/>
                <a:gd name="connsiteX0" fmla="*/ 0 w 2066400"/>
                <a:gd name="connsiteY0" fmla="*/ 0 h 2422800"/>
                <a:gd name="connsiteX1" fmla="*/ 1033200 w 2066400"/>
                <a:gd name="connsiteY1" fmla="*/ 0 h 2422800"/>
                <a:gd name="connsiteX2" fmla="*/ 2066400 w 2066400"/>
                <a:gd name="connsiteY2" fmla="*/ 1211400 h 2422800"/>
                <a:gd name="connsiteX3" fmla="*/ 1033200 w 2066400"/>
                <a:gd name="connsiteY3" fmla="*/ 2422800 h 2422800"/>
                <a:gd name="connsiteX4" fmla="*/ 0 w 2066400"/>
                <a:gd name="connsiteY4" fmla="*/ 2422800 h 2422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66400" h="2422800">
                  <a:moveTo>
                    <a:pt x="0" y="0"/>
                  </a:moveTo>
                  <a:lnTo>
                    <a:pt x="1033200" y="0"/>
                  </a:lnTo>
                  <a:cubicBezTo>
                    <a:pt x="1603821" y="0"/>
                    <a:pt x="2066400" y="542362"/>
                    <a:pt x="2066400" y="1211400"/>
                  </a:cubicBezTo>
                  <a:cubicBezTo>
                    <a:pt x="2066400" y="1880438"/>
                    <a:pt x="1603821" y="2422800"/>
                    <a:pt x="1033200" y="2422800"/>
                  </a:cubicBezTo>
                  <a:lnTo>
                    <a:pt x="0" y="2422800"/>
                  </a:lnTo>
                </a:path>
              </a:pathLst>
            </a:custGeom>
            <a:noFill/>
            <a:ln w="35560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1"/>
            </a:p>
          </p:txBody>
        </p:sp>
        <p:sp>
          <p:nvSpPr>
            <p:cNvPr id="25" name="Flowchart: Delay 24">
              <a:extLst>
                <a:ext uri="{FF2B5EF4-FFF2-40B4-BE49-F238E27FC236}">
                  <a16:creationId xmlns:a16="http://schemas.microsoft.com/office/drawing/2014/main" id="{355D9AC9-E7B7-459E-925B-0047C675B750}"/>
                </a:ext>
              </a:extLst>
            </p:cNvPr>
            <p:cNvSpPr/>
            <p:nvPr userDrawn="1"/>
          </p:nvSpPr>
          <p:spPr>
            <a:xfrm>
              <a:off x="9491472" y="1379494"/>
              <a:ext cx="1849273" cy="2052000"/>
            </a:xfrm>
            <a:custGeom>
              <a:avLst/>
              <a:gdLst>
                <a:gd name="connsiteX0" fmla="*/ 0 w 2066400"/>
                <a:gd name="connsiteY0" fmla="*/ 0 h 2422800"/>
                <a:gd name="connsiteX1" fmla="*/ 1033200 w 2066400"/>
                <a:gd name="connsiteY1" fmla="*/ 0 h 2422800"/>
                <a:gd name="connsiteX2" fmla="*/ 2066400 w 2066400"/>
                <a:gd name="connsiteY2" fmla="*/ 1211400 h 2422800"/>
                <a:gd name="connsiteX3" fmla="*/ 1033200 w 2066400"/>
                <a:gd name="connsiteY3" fmla="*/ 2422800 h 2422800"/>
                <a:gd name="connsiteX4" fmla="*/ 0 w 2066400"/>
                <a:gd name="connsiteY4" fmla="*/ 2422800 h 2422800"/>
                <a:gd name="connsiteX5" fmla="*/ 0 w 2066400"/>
                <a:gd name="connsiteY5" fmla="*/ 0 h 2422800"/>
                <a:gd name="connsiteX0" fmla="*/ 7185 w 2073585"/>
                <a:gd name="connsiteY0" fmla="*/ 0 h 2422800"/>
                <a:gd name="connsiteX1" fmla="*/ 1040385 w 2073585"/>
                <a:gd name="connsiteY1" fmla="*/ 0 h 2422800"/>
                <a:gd name="connsiteX2" fmla="*/ 2073585 w 2073585"/>
                <a:gd name="connsiteY2" fmla="*/ 1211400 h 2422800"/>
                <a:gd name="connsiteX3" fmla="*/ 1040385 w 2073585"/>
                <a:gd name="connsiteY3" fmla="*/ 2422800 h 2422800"/>
                <a:gd name="connsiteX4" fmla="*/ 7185 w 2073585"/>
                <a:gd name="connsiteY4" fmla="*/ 2422800 h 2422800"/>
                <a:gd name="connsiteX5" fmla="*/ 0 w 2073585"/>
                <a:gd name="connsiteY5" fmla="*/ 1045208 h 2422800"/>
                <a:gd name="connsiteX6" fmla="*/ 7185 w 2073585"/>
                <a:gd name="connsiteY6" fmla="*/ 0 h 2422800"/>
                <a:gd name="connsiteX0" fmla="*/ 0 w 2073585"/>
                <a:gd name="connsiteY0" fmla="*/ 1045208 h 2422800"/>
                <a:gd name="connsiteX1" fmla="*/ 7185 w 2073585"/>
                <a:gd name="connsiteY1" fmla="*/ 0 h 2422800"/>
                <a:gd name="connsiteX2" fmla="*/ 1040385 w 2073585"/>
                <a:gd name="connsiteY2" fmla="*/ 0 h 2422800"/>
                <a:gd name="connsiteX3" fmla="*/ 2073585 w 2073585"/>
                <a:gd name="connsiteY3" fmla="*/ 1211400 h 2422800"/>
                <a:gd name="connsiteX4" fmla="*/ 1040385 w 2073585"/>
                <a:gd name="connsiteY4" fmla="*/ 2422800 h 2422800"/>
                <a:gd name="connsiteX5" fmla="*/ 7185 w 2073585"/>
                <a:gd name="connsiteY5" fmla="*/ 2422800 h 2422800"/>
                <a:gd name="connsiteX6" fmla="*/ 91440 w 2073585"/>
                <a:gd name="connsiteY6" fmla="*/ 1136648 h 2422800"/>
                <a:gd name="connsiteX0" fmla="*/ 0 w 2073585"/>
                <a:gd name="connsiteY0" fmla="*/ 1045208 h 2422800"/>
                <a:gd name="connsiteX1" fmla="*/ 7185 w 2073585"/>
                <a:gd name="connsiteY1" fmla="*/ 0 h 2422800"/>
                <a:gd name="connsiteX2" fmla="*/ 1040385 w 2073585"/>
                <a:gd name="connsiteY2" fmla="*/ 0 h 2422800"/>
                <a:gd name="connsiteX3" fmla="*/ 2073585 w 2073585"/>
                <a:gd name="connsiteY3" fmla="*/ 1211400 h 2422800"/>
                <a:gd name="connsiteX4" fmla="*/ 1040385 w 2073585"/>
                <a:gd name="connsiteY4" fmla="*/ 2422800 h 2422800"/>
                <a:gd name="connsiteX5" fmla="*/ 7185 w 2073585"/>
                <a:gd name="connsiteY5" fmla="*/ 2422800 h 2422800"/>
                <a:gd name="connsiteX0" fmla="*/ 0 w 2066400"/>
                <a:gd name="connsiteY0" fmla="*/ 0 h 2422800"/>
                <a:gd name="connsiteX1" fmla="*/ 1033200 w 2066400"/>
                <a:gd name="connsiteY1" fmla="*/ 0 h 2422800"/>
                <a:gd name="connsiteX2" fmla="*/ 2066400 w 2066400"/>
                <a:gd name="connsiteY2" fmla="*/ 1211400 h 2422800"/>
                <a:gd name="connsiteX3" fmla="*/ 1033200 w 2066400"/>
                <a:gd name="connsiteY3" fmla="*/ 2422800 h 2422800"/>
                <a:gd name="connsiteX4" fmla="*/ 0 w 2066400"/>
                <a:gd name="connsiteY4" fmla="*/ 2422800 h 2422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66400" h="2422800">
                  <a:moveTo>
                    <a:pt x="0" y="0"/>
                  </a:moveTo>
                  <a:lnTo>
                    <a:pt x="1033200" y="0"/>
                  </a:lnTo>
                  <a:cubicBezTo>
                    <a:pt x="1603821" y="0"/>
                    <a:pt x="2066400" y="542362"/>
                    <a:pt x="2066400" y="1211400"/>
                  </a:cubicBezTo>
                  <a:cubicBezTo>
                    <a:pt x="2066400" y="1880438"/>
                    <a:pt x="1603821" y="2422800"/>
                    <a:pt x="1033200" y="2422800"/>
                  </a:cubicBezTo>
                  <a:lnTo>
                    <a:pt x="0" y="2422800"/>
                  </a:lnTo>
                </a:path>
              </a:pathLst>
            </a:custGeom>
            <a:noFill/>
            <a:ln w="3556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1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5302FB5C-BDE1-4891-8E91-CB3F868629BB}"/>
                </a:ext>
              </a:extLst>
            </p:cNvPr>
            <p:cNvSpPr/>
            <p:nvPr userDrawn="1"/>
          </p:nvSpPr>
          <p:spPr>
            <a:xfrm>
              <a:off x="4416552" y="1207336"/>
              <a:ext cx="5074920" cy="356616"/>
            </a:xfrm>
            <a:prstGeom prst="rect">
              <a:avLst/>
            </a:prstGeom>
            <a:gradFill flip="none" rotWithShape="1">
              <a:gsLst>
                <a:gs pos="0">
                  <a:srgbClr val="BAC82F"/>
                </a:gs>
                <a:gs pos="100000">
                  <a:srgbClr val="0C6D82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1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D09DE4F0-7E7E-4423-A407-CD6485ACBB4F}"/>
                </a:ext>
              </a:extLst>
            </p:cNvPr>
            <p:cNvSpPr/>
            <p:nvPr userDrawn="1"/>
          </p:nvSpPr>
          <p:spPr>
            <a:xfrm>
              <a:off x="0" y="1207336"/>
              <a:ext cx="4416552" cy="356616"/>
            </a:xfrm>
            <a:prstGeom prst="rect">
              <a:avLst/>
            </a:prstGeom>
            <a:gradFill flip="none" rotWithShape="1">
              <a:gsLst>
                <a:gs pos="0">
                  <a:srgbClr val="F2C020"/>
                </a:gs>
                <a:gs pos="100000">
                  <a:srgbClr val="BAC82F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1"/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4ED74833-8EE3-4FA9-B6D2-03710E410482}"/>
                </a:ext>
              </a:extLst>
            </p:cNvPr>
            <p:cNvSpPr/>
            <p:nvPr userDrawn="1"/>
          </p:nvSpPr>
          <p:spPr>
            <a:xfrm>
              <a:off x="4416552" y="3269385"/>
              <a:ext cx="5074920" cy="356616"/>
            </a:xfrm>
            <a:prstGeom prst="rect">
              <a:avLst/>
            </a:prstGeom>
            <a:gradFill flip="none" rotWithShape="1">
              <a:gsLst>
                <a:gs pos="0">
                  <a:schemeClr val="tx2"/>
                </a:gs>
                <a:gs pos="100000">
                  <a:schemeClr val="tx1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1"/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94005B59-B78D-469E-BAA4-E7B2A61E103D}"/>
                </a:ext>
              </a:extLst>
            </p:cNvPr>
            <p:cNvSpPr/>
            <p:nvPr userDrawn="1"/>
          </p:nvSpPr>
          <p:spPr>
            <a:xfrm>
              <a:off x="4414968" y="5318583"/>
              <a:ext cx="5074920" cy="356616"/>
            </a:xfrm>
            <a:prstGeom prst="rect">
              <a:avLst/>
            </a:prstGeom>
            <a:gradFill flip="none" rotWithShape="1">
              <a:gsLst>
                <a:gs pos="0">
                  <a:schemeClr val="tx2"/>
                </a:gs>
                <a:gs pos="52000">
                  <a:schemeClr val="accent3"/>
                </a:gs>
                <a:gs pos="100000">
                  <a:srgbClr val="F2C020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1"/>
            </a:p>
          </p:txBody>
        </p:sp>
        <p:sp>
          <p:nvSpPr>
            <p:cNvPr id="64" name="Rectangle 63">
              <a:extLst>
                <a:ext uri="{FF2B5EF4-FFF2-40B4-BE49-F238E27FC236}">
                  <a16:creationId xmlns:a16="http://schemas.microsoft.com/office/drawing/2014/main" id="{40BE4BEF-834D-4D0F-8E96-F1F8E6600C46}"/>
                </a:ext>
              </a:extLst>
            </p:cNvPr>
            <p:cNvSpPr/>
            <p:nvPr userDrawn="1"/>
          </p:nvSpPr>
          <p:spPr>
            <a:xfrm>
              <a:off x="9448800" y="5317275"/>
              <a:ext cx="2743200" cy="356616"/>
            </a:xfrm>
            <a:prstGeom prst="rect">
              <a:avLst/>
            </a:prstGeom>
            <a:gradFill flip="none" rotWithShape="1">
              <a:gsLst>
                <a:gs pos="0">
                  <a:schemeClr val="accent5"/>
                </a:gs>
                <a:gs pos="100000">
                  <a:srgbClr val="F2C020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1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1A4D6C00-E83E-4187-903F-A0A515BA93F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62638" y="2079876"/>
            <a:ext cx="3052087" cy="1475598"/>
          </a:xfrm>
        </p:spPr>
        <p:txBody>
          <a:bodyPr lIns="0" tIns="0" rIns="0" bIns="0" rtlCol="0"/>
          <a:lstStyle>
            <a:lvl1pPr>
              <a:defRPr/>
            </a:lvl1pPr>
          </a:lstStyle>
          <a:p>
            <a:pPr rtl="0"/>
            <a:r>
              <a:rPr lang="en-GB" noProof="1"/>
              <a:t>CLICK TO EDIT</a:t>
            </a:r>
            <a:br>
              <a:rPr lang="en-GB" noProof="1"/>
            </a:br>
            <a:r>
              <a:rPr lang="en-GB" noProof="1"/>
              <a:t>MASTER TITLE</a:t>
            </a:r>
            <a:br>
              <a:rPr lang="en-GB" noProof="1"/>
            </a:br>
            <a:r>
              <a:rPr lang="en-GB" noProof="1"/>
              <a:t>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00F0DE95-4ED7-482F-BB4E-C1238B352DA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61963" y="3587769"/>
            <a:ext cx="1726129" cy="291597"/>
          </a:xfrm>
        </p:spPr>
        <p:txBody>
          <a:bodyPr lIns="0" tIns="0" rIns="0" bIns="0" rtlCol="0">
            <a:normAutofit/>
          </a:bodyPr>
          <a:lstStyle>
            <a:lvl1pPr marL="0" indent="0">
              <a:buNone/>
              <a:defRPr sz="2000" b="1" i="1">
                <a:solidFill>
                  <a:schemeClr val="tx2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20XX-20XX</a:t>
            </a:r>
          </a:p>
        </p:txBody>
      </p:sp>
      <p:sp>
        <p:nvSpPr>
          <p:cNvPr id="9" name="Text Placeholder 7">
            <a:extLst>
              <a:ext uri="{FF2B5EF4-FFF2-40B4-BE49-F238E27FC236}">
                <a16:creationId xmlns:a16="http://schemas.microsoft.com/office/drawing/2014/main" id="{1F135EA3-D982-467F-B90A-B791DFDDA877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61963" y="3927199"/>
            <a:ext cx="1726129" cy="378571"/>
          </a:xfrm>
        </p:spPr>
        <p:txBody>
          <a:bodyPr lIns="0" tIns="0" rIns="0" bIns="0" rtlCol="0">
            <a:normAutofit/>
          </a:bodyPr>
          <a:lstStyle>
            <a:lvl1pPr marL="0" indent="0">
              <a:buNone/>
              <a:defRPr sz="2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3 Years Plan</a:t>
            </a:r>
          </a:p>
        </p:txBody>
      </p:sp>
      <p:sp>
        <p:nvSpPr>
          <p:cNvPr id="106" name="Picture Placeholder 104">
            <a:extLst>
              <a:ext uri="{FF2B5EF4-FFF2-40B4-BE49-F238E27FC236}">
                <a16:creationId xmlns:a16="http://schemas.microsoft.com/office/drawing/2014/main" id="{4580320F-7723-4672-AB19-22C87ECD53D3}"/>
              </a:ext>
            </a:extLst>
          </p:cNvPr>
          <p:cNvSpPr>
            <a:spLocks noGrp="1"/>
          </p:cNvSpPr>
          <p:nvPr>
            <p:ph type="pic" sz="quarter" idx="56"/>
          </p:nvPr>
        </p:nvSpPr>
        <p:spPr>
          <a:xfrm>
            <a:off x="461963" y="5725379"/>
            <a:ext cx="950912" cy="685800"/>
          </a:xfrm>
          <a:ln w="3556">
            <a:solidFill>
              <a:srgbClr val="454D55"/>
            </a:solidFill>
          </a:ln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200"/>
            </a:lvl1pPr>
          </a:lstStyle>
          <a:p>
            <a:pPr rtl="0"/>
            <a:r>
              <a:rPr lang="en-US" noProof="1"/>
              <a:t>Click icon to add picture</a:t>
            </a:r>
            <a:endParaRPr lang="en-GB" noProof="1"/>
          </a:p>
        </p:txBody>
      </p:sp>
      <p:sp>
        <p:nvSpPr>
          <p:cNvPr id="108" name="Text Placeholder 42">
            <a:extLst>
              <a:ext uri="{FF2B5EF4-FFF2-40B4-BE49-F238E27FC236}">
                <a16:creationId xmlns:a16="http://schemas.microsoft.com/office/drawing/2014/main" id="{F6CA33C8-1786-4D07-8C52-AE1469894B67}"/>
              </a:ext>
            </a:extLst>
          </p:cNvPr>
          <p:cNvSpPr>
            <a:spLocks noGrp="1"/>
          </p:cNvSpPr>
          <p:nvPr>
            <p:ph type="body" sz="quarter" idx="57" hasCustomPrompt="1"/>
          </p:nvPr>
        </p:nvSpPr>
        <p:spPr>
          <a:xfrm>
            <a:off x="2565129" y="863644"/>
            <a:ext cx="1044000" cy="1044000"/>
          </a:xfrm>
          <a:prstGeom prst="ellipse">
            <a:avLst/>
          </a:prstGeom>
          <a:solidFill>
            <a:srgbClr val="BAC82F"/>
          </a:solidFill>
          <a:ln w="72390">
            <a:solidFill>
              <a:schemeClr val="bg1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lang="ru-RU" sz="2200" kern="1200" dirty="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</a:lstStyle>
          <a:p>
            <a:pPr lvl="0" rtl="0"/>
            <a:r>
              <a:rPr lang="en-GB" noProof="1"/>
              <a:t>20XX</a:t>
            </a:r>
          </a:p>
        </p:txBody>
      </p:sp>
      <p:sp>
        <p:nvSpPr>
          <p:cNvPr id="44" name="Text Placeholder 42">
            <a:extLst>
              <a:ext uri="{FF2B5EF4-FFF2-40B4-BE49-F238E27FC236}">
                <a16:creationId xmlns:a16="http://schemas.microsoft.com/office/drawing/2014/main" id="{62E3BBD0-72BD-45D7-BE15-8B93AFB8625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414968" y="843980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rgbClr val="BAC82F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Q1</a:t>
            </a:r>
          </a:p>
        </p:txBody>
      </p:sp>
      <p:sp>
        <p:nvSpPr>
          <p:cNvPr id="80" name="Text Placeholder 7">
            <a:extLst>
              <a:ext uri="{FF2B5EF4-FFF2-40B4-BE49-F238E27FC236}">
                <a16:creationId xmlns:a16="http://schemas.microsoft.com/office/drawing/2014/main" id="{C695E72E-773D-407A-AFA4-EF90ADF9D131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078435" y="436306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rgbClr val="BAC82F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81" name="Text Placeholder 7">
            <a:extLst>
              <a:ext uri="{FF2B5EF4-FFF2-40B4-BE49-F238E27FC236}">
                <a16:creationId xmlns:a16="http://schemas.microsoft.com/office/drawing/2014/main" id="{7463FB1C-AFEB-4EAE-B84D-A1613AF5BA7C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4078434" y="618756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50" name="Text Placeholder 42">
            <a:extLst>
              <a:ext uri="{FF2B5EF4-FFF2-40B4-BE49-F238E27FC236}">
                <a16:creationId xmlns:a16="http://schemas.microsoft.com/office/drawing/2014/main" id="{12DFAD2F-3ED1-46BF-B662-2E96A42C48E7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759136" y="863644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2">
                <a:alpha val="60000"/>
              </a:schemeClr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Q2</a:t>
            </a:r>
          </a:p>
        </p:txBody>
      </p:sp>
      <p:sp>
        <p:nvSpPr>
          <p:cNvPr id="82" name="Text Placeholder 7">
            <a:extLst>
              <a:ext uri="{FF2B5EF4-FFF2-40B4-BE49-F238E27FC236}">
                <a16:creationId xmlns:a16="http://schemas.microsoft.com/office/drawing/2014/main" id="{622FB247-DB8F-4B67-B9EA-5741E1DDBEEE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5422681" y="2025874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rgbClr val="81BF3B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83" name="Text Placeholder 7">
            <a:extLst>
              <a:ext uri="{FF2B5EF4-FFF2-40B4-BE49-F238E27FC236}">
                <a16:creationId xmlns:a16="http://schemas.microsoft.com/office/drawing/2014/main" id="{CE2C8800-C93B-4E93-9AE2-9CBFC1E6D764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5422680" y="2208324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49" name="Text Placeholder 42">
            <a:extLst>
              <a:ext uri="{FF2B5EF4-FFF2-40B4-BE49-F238E27FC236}">
                <a16:creationId xmlns:a16="http://schemas.microsoft.com/office/drawing/2014/main" id="{CC1B1148-CFC2-4FF7-8B7C-9502EB650064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7103304" y="863644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2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Q3</a:t>
            </a:r>
          </a:p>
        </p:txBody>
      </p:sp>
      <p:sp>
        <p:nvSpPr>
          <p:cNvPr id="84" name="Text Placeholder 7">
            <a:extLst>
              <a:ext uri="{FF2B5EF4-FFF2-40B4-BE49-F238E27FC236}">
                <a16:creationId xmlns:a16="http://schemas.microsoft.com/office/drawing/2014/main" id="{60559160-7568-4A5B-88B4-DBB3C42D5D1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6755391" y="437795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rgbClr val="2CA05B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85" name="Text Placeholder 7">
            <a:extLst>
              <a:ext uri="{FF2B5EF4-FFF2-40B4-BE49-F238E27FC236}">
                <a16:creationId xmlns:a16="http://schemas.microsoft.com/office/drawing/2014/main" id="{AED30C6D-348A-4701-A27D-F10DFC175AC0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6755390" y="618756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46" name="Text Placeholder 42">
            <a:extLst>
              <a:ext uri="{FF2B5EF4-FFF2-40B4-BE49-F238E27FC236}">
                <a16:creationId xmlns:a16="http://schemas.microsoft.com/office/drawing/2014/main" id="{DC934A70-FE40-4A89-9799-1A672346662A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447472" y="863644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2">
                <a:lumMod val="75000"/>
              </a:schemeClr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Q4</a:t>
            </a:r>
          </a:p>
        </p:txBody>
      </p:sp>
      <p:sp>
        <p:nvSpPr>
          <p:cNvPr id="86" name="Text Placeholder 7">
            <a:extLst>
              <a:ext uri="{FF2B5EF4-FFF2-40B4-BE49-F238E27FC236}">
                <a16:creationId xmlns:a16="http://schemas.microsoft.com/office/drawing/2014/main" id="{AB11D018-DEEE-4BCE-B5F0-2B33DD39A6B9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8106873" y="2025874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rgbClr val="1B866F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87" name="Text Placeholder 7">
            <a:extLst>
              <a:ext uri="{FF2B5EF4-FFF2-40B4-BE49-F238E27FC236}">
                <a16:creationId xmlns:a16="http://schemas.microsoft.com/office/drawing/2014/main" id="{085539ED-B933-484F-8ECB-700829A52CAB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8106872" y="2208324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73" name="Text Placeholder 42">
            <a:extLst>
              <a:ext uri="{FF2B5EF4-FFF2-40B4-BE49-F238E27FC236}">
                <a16:creationId xmlns:a16="http://schemas.microsoft.com/office/drawing/2014/main" id="{F3728A77-BAED-49CA-87A0-DFCB220B3A28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10705088" y="1917406"/>
            <a:ext cx="1044000" cy="1044000"/>
          </a:xfrm>
          <a:prstGeom prst="ellipse">
            <a:avLst/>
          </a:prstGeom>
          <a:solidFill>
            <a:schemeClr val="tx1"/>
          </a:solidFill>
          <a:ln w="72390">
            <a:solidFill>
              <a:schemeClr val="bg1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lang="ru-RU" sz="2200" kern="1200" dirty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pPr lvl="0" rtl="0"/>
            <a:r>
              <a:rPr lang="en-GB" noProof="1"/>
              <a:t>20XX</a:t>
            </a:r>
          </a:p>
        </p:txBody>
      </p:sp>
      <p:sp>
        <p:nvSpPr>
          <p:cNvPr id="57" name="Text Placeholder 42">
            <a:extLst>
              <a:ext uri="{FF2B5EF4-FFF2-40B4-BE49-F238E27FC236}">
                <a16:creationId xmlns:a16="http://schemas.microsoft.com/office/drawing/2014/main" id="{D7526F27-FC58-40E7-A76A-47A27D23255B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8447472" y="2914158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bg2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Q1</a:t>
            </a:r>
          </a:p>
        </p:txBody>
      </p:sp>
      <p:sp>
        <p:nvSpPr>
          <p:cNvPr id="94" name="Text Placeholder 7">
            <a:extLst>
              <a:ext uri="{FF2B5EF4-FFF2-40B4-BE49-F238E27FC236}">
                <a16:creationId xmlns:a16="http://schemas.microsoft.com/office/drawing/2014/main" id="{0D030018-A573-45D1-B6EF-210F3CF92D5F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8105170" y="4073394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rgbClr val="0C6D82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95" name="Text Placeholder 7">
            <a:extLst>
              <a:ext uri="{FF2B5EF4-FFF2-40B4-BE49-F238E27FC236}">
                <a16:creationId xmlns:a16="http://schemas.microsoft.com/office/drawing/2014/main" id="{91FC8372-90CA-42B7-A237-0BC81F2687C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8105169" y="4255844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58" name="Text Placeholder 42">
            <a:extLst>
              <a:ext uri="{FF2B5EF4-FFF2-40B4-BE49-F238E27FC236}">
                <a16:creationId xmlns:a16="http://schemas.microsoft.com/office/drawing/2014/main" id="{242D0BB2-4F17-4A8D-87A7-FADA2CAEC6F5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7103304" y="2914158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bg2">
                <a:lumMod val="75000"/>
              </a:schemeClr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Q2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7F7CC596-D7AD-4DCE-B864-BB1A6A7C8B15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6755390" y="2505648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rgbClr val="403474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91" name="Text Placeholder 7">
            <a:extLst>
              <a:ext uri="{FF2B5EF4-FFF2-40B4-BE49-F238E27FC236}">
                <a16:creationId xmlns:a16="http://schemas.microsoft.com/office/drawing/2014/main" id="{28E66912-ACE9-4007-9A2B-050DC9408A24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6755389" y="2688098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59" name="Text Placeholder 42">
            <a:extLst>
              <a:ext uri="{FF2B5EF4-FFF2-40B4-BE49-F238E27FC236}">
                <a16:creationId xmlns:a16="http://schemas.microsoft.com/office/drawing/2014/main" id="{CC1EC2BE-5D73-4D49-B2F2-4DA2785D6EAD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5759136" y="2914158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1">
                <a:lumMod val="75000"/>
              </a:schemeClr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Q3</a:t>
            </a:r>
          </a:p>
        </p:txBody>
      </p:sp>
      <p:sp>
        <p:nvSpPr>
          <p:cNvPr id="92" name="Text Placeholder 7">
            <a:extLst>
              <a:ext uri="{FF2B5EF4-FFF2-40B4-BE49-F238E27FC236}">
                <a16:creationId xmlns:a16="http://schemas.microsoft.com/office/drawing/2014/main" id="{441FE3C4-7737-4EB6-9280-FAD8852FB4B8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5420978" y="4073394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rgbClr val="571B6D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93" name="Text Placeholder 7">
            <a:extLst>
              <a:ext uri="{FF2B5EF4-FFF2-40B4-BE49-F238E27FC236}">
                <a16:creationId xmlns:a16="http://schemas.microsoft.com/office/drawing/2014/main" id="{70EF49EC-F8D8-463F-B786-F2C04C33AEE7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5420977" y="4255844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56" name="Text Placeholder 42">
            <a:extLst>
              <a:ext uri="{FF2B5EF4-FFF2-40B4-BE49-F238E27FC236}">
                <a16:creationId xmlns:a16="http://schemas.microsoft.com/office/drawing/2014/main" id="{997AC0B1-99FC-455E-A896-3C370BB38C53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414968" y="2914158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tx2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Q4</a:t>
            </a:r>
          </a:p>
        </p:txBody>
      </p:sp>
      <p:sp>
        <p:nvSpPr>
          <p:cNvPr id="88" name="Text Placeholder 7">
            <a:extLst>
              <a:ext uri="{FF2B5EF4-FFF2-40B4-BE49-F238E27FC236}">
                <a16:creationId xmlns:a16="http://schemas.microsoft.com/office/drawing/2014/main" id="{D66EAED5-741C-44D6-840F-C90C1AF74A23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4071198" y="2505648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rgbClr val="6F0066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89" name="Text Placeholder 7">
            <a:extLst>
              <a:ext uri="{FF2B5EF4-FFF2-40B4-BE49-F238E27FC236}">
                <a16:creationId xmlns:a16="http://schemas.microsoft.com/office/drawing/2014/main" id="{7887B0FE-2AB8-455F-8EC7-C8F31FEA27CC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4071197" y="2688098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75" name="Text Placeholder 42">
            <a:extLst>
              <a:ext uri="{FF2B5EF4-FFF2-40B4-BE49-F238E27FC236}">
                <a16:creationId xmlns:a16="http://schemas.microsoft.com/office/drawing/2014/main" id="{6F1AC56E-6618-4728-A6EA-8B021EB6BCFB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2188092" y="3979528"/>
            <a:ext cx="1044000" cy="1044000"/>
          </a:xfrm>
          <a:prstGeom prst="ellipse">
            <a:avLst/>
          </a:prstGeom>
          <a:solidFill>
            <a:schemeClr val="tx2"/>
          </a:solidFill>
          <a:ln w="72390">
            <a:solidFill>
              <a:schemeClr val="bg1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lang="ru-RU" sz="2200" kern="1200" dirty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pPr lvl="0" rtl="0"/>
            <a:r>
              <a:rPr lang="en-GB" noProof="1"/>
              <a:t>20XX</a:t>
            </a:r>
          </a:p>
        </p:txBody>
      </p:sp>
      <p:sp>
        <p:nvSpPr>
          <p:cNvPr id="60" name="Text Placeholder 42">
            <a:extLst>
              <a:ext uri="{FF2B5EF4-FFF2-40B4-BE49-F238E27FC236}">
                <a16:creationId xmlns:a16="http://schemas.microsoft.com/office/drawing/2014/main" id="{DB4C9C65-90B1-4A40-BB7B-DE799076D1B1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414968" y="4970360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tx2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Q1</a:t>
            </a:r>
          </a:p>
        </p:txBody>
      </p:sp>
      <p:sp>
        <p:nvSpPr>
          <p:cNvPr id="96" name="Text Placeholder 7">
            <a:extLst>
              <a:ext uri="{FF2B5EF4-FFF2-40B4-BE49-F238E27FC236}">
                <a16:creationId xmlns:a16="http://schemas.microsoft.com/office/drawing/2014/main" id="{E9ED50CB-058A-4C6B-A8E2-0536EC0E40DA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4075657" y="4567759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97" name="Text Placeholder 7">
            <a:extLst>
              <a:ext uri="{FF2B5EF4-FFF2-40B4-BE49-F238E27FC236}">
                <a16:creationId xmlns:a16="http://schemas.microsoft.com/office/drawing/2014/main" id="{04D14365-5F59-4F4F-B237-26A11A2DDDD1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4075656" y="4750209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63" name="Text Placeholder 42">
            <a:extLst>
              <a:ext uri="{FF2B5EF4-FFF2-40B4-BE49-F238E27FC236}">
                <a16:creationId xmlns:a16="http://schemas.microsoft.com/office/drawing/2014/main" id="{CFA7DBCF-F797-4B29-8C96-7AC1602BBC81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5759136" y="4970360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3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Q2</a:t>
            </a:r>
          </a:p>
        </p:txBody>
      </p:sp>
      <p:sp>
        <p:nvSpPr>
          <p:cNvPr id="100" name="Text Placeholder 7">
            <a:extLst>
              <a:ext uri="{FF2B5EF4-FFF2-40B4-BE49-F238E27FC236}">
                <a16:creationId xmlns:a16="http://schemas.microsoft.com/office/drawing/2014/main" id="{07524528-CBB1-40C1-A6F2-855A4D99478D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5423464" y="6121335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chemeClr val="accent3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101" name="Text Placeholder 7">
            <a:extLst>
              <a:ext uri="{FF2B5EF4-FFF2-40B4-BE49-F238E27FC236}">
                <a16:creationId xmlns:a16="http://schemas.microsoft.com/office/drawing/2014/main" id="{41F799BD-659E-472B-98A7-7C06C2F7458C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5423463" y="6303785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62" name="Text Placeholder 42">
            <a:extLst>
              <a:ext uri="{FF2B5EF4-FFF2-40B4-BE49-F238E27FC236}">
                <a16:creationId xmlns:a16="http://schemas.microsoft.com/office/drawing/2014/main" id="{113ADCA9-C0A6-4FAB-A09E-4DECBD41D738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7103304" y="4970360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4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Q3</a:t>
            </a:r>
          </a:p>
        </p:txBody>
      </p:sp>
      <p:sp>
        <p:nvSpPr>
          <p:cNvPr id="98" name="Text Placeholder 7">
            <a:extLst>
              <a:ext uri="{FF2B5EF4-FFF2-40B4-BE49-F238E27FC236}">
                <a16:creationId xmlns:a16="http://schemas.microsoft.com/office/drawing/2014/main" id="{3EC66011-3B65-49CC-8886-E2CCFBFFABD7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6759849" y="4567759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rgbClr val="E8611D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99" name="Text Placeholder 7">
            <a:extLst>
              <a:ext uri="{FF2B5EF4-FFF2-40B4-BE49-F238E27FC236}">
                <a16:creationId xmlns:a16="http://schemas.microsoft.com/office/drawing/2014/main" id="{3B2B5959-E5CC-42A7-B797-463098BE6290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6759848" y="4750209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61" name="Text Placeholder 42">
            <a:extLst>
              <a:ext uri="{FF2B5EF4-FFF2-40B4-BE49-F238E27FC236}">
                <a16:creationId xmlns:a16="http://schemas.microsoft.com/office/drawing/2014/main" id="{91E8A179-36A3-4D0A-96E7-689F93F9B8F2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8447472" y="4970360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5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Q4</a:t>
            </a:r>
          </a:p>
        </p:txBody>
      </p:sp>
      <p:sp>
        <p:nvSpPr>
          <p:cNvPr id="102" name="Text Placeholder 7">
            <a:extLst>
              <a:ext uri="{FF2B5EF4-FFF2-40B4-BE49-F238E27FC236}">
                <a16:creationId xmlns:a16="http://schemas.microsoft.com/office/drawing/2014/main" id="{9FDC66A0-D1C5-4C83-BBEE-D079881FADA3}"/>
              </a:ext>
            </a:extLst>
          </p:cNvPr>
          <p:cNvSpPr>
            <a:spLocks noGrp="1"/>
          </p:cNvSpPr>
          <p:nvPr>
            <p:ph type="body" sz="quarter" idx="54" hasCustomPrompt="1"/>
          </p:nvPr>
        </p:nvSpPr>
        <p:spPr>
          <a:xfrm>
            <a:off x="8107656" y="6121335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chemeClr val="accent5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103" name="Text Placeholder 7">
            <a:extLst>
              <a:ext uri="{FF2B5EF4-FFF2-40B4-BE49-F238E27FC236}">
                <a16:creationId xmlns:a16="http://schemas.microsoft.com/office/drawing/2014/main" id="{E4E5E736-BFFC-4245-916F-586110128844}"/>
              </a:ext>
            </a:extLst>
          </p:cNvPr>
          <p:cNvSpPr>
            <a:spLocks noGrp="1"/>
          </p:cNvSpPr>
          <p:nvPr>
            <p:ph type="body" sz="quarter" idx="55" hasCustomPrompt="1"/>
          </p:nvPr>
        </p:nvSpPr>
        <p:spPr>
          <a:xfrm>
            <a:off x="8107655" y="6303785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110" name="Text Placeholder 42">
            <a:extLst>
              <a:ext uri="{FF2B5EF4-FFF2-40B4-BE49-F238E27FC236}">
                <a16:creationId xmlns:a16="http://schemas.microsoft.com/office/drawing/2014/main" id="{74922A2C-30D3-4ED0-8443-C57494EB4287}"/>
              </a:ext>
            </a:extLst>
          </p:cNvPr>
          <p:cNvSpPr>
            <a:spLocks noGrp="1"/>
          </p:cNvSpPr>
          <p:nvPr>
            <p:ph type="body" sz="quarter" idx="58" hasCustomPrompt="1"/>
          </p:nvPr>
        </p:nvSpPr>
        <p:spPr>
          <a:xfrm>
            <a:off x="10293432" y="4973439"/>
            <a:ext cx="1044000" cy="1044000"/>
          </a:xfrm>
          <a:prstGeom prst="ellipse">
            <a:avLst/>
          </a:prstGeom>
          <a:solidFill>
            <a:schemeClr val="accent5"/>
          </a:solidFill>
          <a:ln w="72390">
            <a:solidFill>
              <a:schemeClr val="bg1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lang="ru-RU" sz="2200" kern="1200" dirty="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</a:lstStyle>
          <a:p>
            <a:pPr lvl="0" rtl="0"/>
            <a:r>
              <a:rPr lang="en-GB" noProof="1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53E081-530B-464A-B47C-C858A60EB2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1"/>
              <a:t>ADD A FOOTER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0373A1-F9A6-4E7C-A04F-22454F3A60C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005888" y="550858"/>
            <a:ext cx="2743200" cy="176716"/>
          </a:xfrm>
          <a:prstGeom prst="rect">
            <a:avLst/>
          </a:prstGeom>
        </p:spPr>
        <p:txBody>
          <a:bodyPr rtlCol="0"/>
          <a:lstStyle/>
          <a:p>
            <a:pPr rtl="0"/>
            <a:fld id="{304D15CA-71E0-4E58-88EE-F320CE89B540}" type="datetime1">
              <a:rPr lang="en-GB" noProof="1" smtClean="0"/>
              <a:t>19/09/2023</a:t>
            </a:fld>
            <a:endParaRPr lang="en-GB" noProof="1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9BF57F-FEA7-4D09-AA29-F32AA5577A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3C1428B-5ACF-4E79-A091-05E2328DA75D}" type="slidenum">
              <a:rPr lang="en-GB" noProof="1" dirty="0" smtClean="0"/>
              <a:t>‹#›</a:t>
            </a:fld>
            <a:endParaRPr lang="en-GB" noProof="1"/>
          </a:p>
        </p:txBody>
      </p:sp>
    </p:spTree>
    <p:extLst>
      <p:ext uri="{BB962C8B-B14F-4D97-AF65-F5344CB8AC3E}">
        <p14:creationId xmlns:p14="http://schemas.microsoft.com/office/powerpoint/2010/main" val="39820002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CAC5166-4796-40D2-A50C-05DACE2C6C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292588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en-US" noProof="1"/>
              <a:t>Click to edit Master title style</a:t>
            </a:r>
            <a:endParaRPr lang="en-GB" noProof="1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836682-CE55-4994-889B-5D188C3E4F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753088"/>
            <a:ext cx="10515600" cy="234142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en-GB" noProof="1"/>
              <a:t>Click to edit Master text styles</a:t>
            </a:r>
          </a:p>
          <a:p>
            <a:pPr lvl="1" rtl="0"/>
            <a:r>
              <a:rPr lang="en-GB" noProof="1"/>
              <a:t>Second level</a:t>
            </a:r>
          </a:p>
          <a:p>
            <a:pPr lvl="2" rtl="0"/>
            <a:r>
              <a:rPr lang="en-GB" noProof="1"/>
              <a:t>Third level</a:t>
            </a:r>
          </a:p>
          <a:p>
            <a:pPr lvl="3" rtl="0"/>
            <a:r>
              <a:rPr lang="en-GB" noProof="1"/>
              <a:t>Quarter level</a:t>
            </a:r>
          </a:p>
          <a:p>
            <a:pPr lvl="4" rtl="0"/>
            <a:r>
              <a:rPr lang="en-GB" noProof="1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1F9231-8DF4-411E-8324-453AB042A01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9005888" y="577752"/>
            <a:ext cx="2743200" cy="176716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i="1">
                <a:solidFill>
                  <a:srgbClr val="454D55"/>
                </a:solidFill>
              </a:defRPr>
            </a:lvl1pPr>
          </a:lstStyle>
          <a:p>
            <a:pPr rtl="0"/>
            <a:fld id="{F7182A2F-4C01-4B4F-B855-198932A18E99}" type="datetime1">
              <a:rPr lang="en-GB" noProof="1" dirty="0" smtClean="0"/>
              <a:t>19/09/2023</a:t>
            </a:fld>
            <a:endParaRPr lang="en-GB" noProof="1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0475F0-EE3A-4617-AFAB-40BF7C14878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9005888" y="392469"/>
            <a:ext cx="2743200" cy="176715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>
              <a:defRPr sz="900" i="1">
                <a:solidFill>
                  <a:srgbClr val="454D55"/>
                </a:solidFill>
              </a:defRPr>
            </a:lvl1pPr>
          </a:lstStyle>
          <a:p>
            <a:pPr rtl="0"/>
            <a:r>
              <a:rPr lang="en-GB" noProof="1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A07E7D-9F5C-43AC-A03A-432F6CB4492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42913" y="392470"/>
            <a:ext cx="395287" cy="176715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l">
              <a:defRPr sz="900" i="1">
                <a:solidFill>
                  <a:srgbClr val="454D55"/>
                </a:solidFill>
              </a:defRPr>
            </a:lvl1pPr>
          </a:lstStyle>
          <a:p>
            <a:pPr rtl="0"/>
            <a:fld id="{93C1428B-5ACF-4E79-A091-05E2328DA75D}" type="slidenum">
              <a:rPr lang="en-GB" noProof="1" dirty="0" smtClean="0"/>
              <a:pPr/>
              <a:t>‹#›</a:t>
            </a:fld>
            <a:endParaRPr lang="en-GB" noProof="1"/>
          </a:p>
        </p:txBody>
      </p:sp>
    </p:spTree>
    <p:extLst>
      <p:ext uri="{BB962C8B-B14F-4D97-AF65-F5344CB8AC3E}">
        <p14:creationId xmlns:p14="http://schemas.microsoft.com/office/powerpoint/2010/main" val="5574354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5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78" userDrawn="1">
          <p15:clr>
            <a:srgbClr val="F26B43"/>
          </p15:clr>
        </p15:guide>
        <p15:guide id="2" pos="279" userDrawn="1">
          <p15:clr>
            <a:srgbClr val="F26B43"/>
          </p15:clr>
        </p15:guide>
        <p15:guide id="3" pos="7401" userDrawn="1">
          <p15:clr>
            <a:srgbClr val="F26B43"/>
          </p15:clr>
        </p15:guide>
        <p15:guide id="4" orient="horz" pos="4042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5546" y="1880061"/>
            <a:ext cx="2257397" cy="1475598"/>
          </a:xfrm>
        </p:spPr>
        <p:txBody>
          <a:bodyPr>
            <a:normAutofit/>
          </a:bodyPr>
          <a:lstStyle/>
          <a:p>
            <a:r>
              <a:rPr lang="en-GB" dirty="0"/>
              <a:t>Geography Curriculum</a:t>
            </a:r>
            <a:br>
              <a:rPr lang="en-GB" dirty="0"/>
            </a:br>
            <a:r>
              <a:rPr lang="en-GB" dirty="0"/>
              <a:t>Road Map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57"/>
          </p:nvPr>
        </p:nvSpPr>
        <p:spPr>
          <a:xfrm>
            <a:off x="348469" y="812555"/>
            <a:ext cx="1044000" cy="1044000"/>
          </a:xfrm>
          <a:solidFill>
            <a:srgbClr val="F39D21"/>
          </a:solidFill>
        </p:spPr>
        <p:txBody>
          <a:bodyPr/>
          <a:lstStyle/>
          <a:p>
            <a:r>
              <a:rPr lang="en-GB" dirty="0"/>
              <a:t>EYFS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32"/>
          </p:nvPr>
        </p:nvSpPr>
        <p:spPr>
          <a:xfrm>
            <a:off x="1631092" y="434684"/>
            <a:ext cx="2669718" cy="299633"/>
          </a:xfrm>
        </p:spPr>
        <p:txBody>
          <a:bodyPr vert="horz" lIns="0" tIns="0" rIns="0" bIns="0" rtlCol="0" anchor="t">
            <a:normAutofit/>
          </a:bodyPr>
          <a:lstStyle/>
          <a:p>
            <a:r>
              <a:rPr lang="en-GB" dirty="0"/>
              <a:t>Understanding the World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33"/>
          </p:nvPr>
        </p:nvSpPr>
        <p:spPr>
          <a:xfrm>
            <a:off x="1412875" y="347099"/>
            <a:ext cx="3270705" cy="183135"/>
          </a:xfrm>
        </p:spPr>
        <p:txBody>
          <a:bodyPr>
            <a:normAutofit fontScale="25000" lnSpcReduction="20000"/>
          </a:bodyPr>
          <a:lstStyle/>
          <a:p>
            <a:r>
              <a:rPr lang="en-US" sz="2800" dirty="0"/>
              <a:t>; </a:t>
            </a:r>
          </a:p>
          <a:p>
            <a:r>
              <a:rPr lang="en-US" sz="2800" dirty="0"/>
              <a:t>· </a:t>
            </a:r>
            <a:endParaRPr lang="en-GB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7"/>
          </p:nvPr>
        </p:nvSpPr>
        <p:spPr>
          <a:xfrm>
            <a:off x="5804562" y="848057"/>
            <a:ext cx="1106191" cy="1094537"/>
          </a:xfrm>
        </p:spPr>
        <p:txBody>
          <a:bodyPr>
            <a:normAutofit/>
          </a:bodyPr>
          <a:lstStyle/>
          <a:p>
            <a:r>
              <a:rPr lang="en-GB" sz="1200" dirty="0"/>
              <a:t>What is it like here?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8"/>
          </p:nvPr>
        </p:nvSpPr>
        <p:spPr/>
        <p:txBody>
          <a:bodyPr vert="horz" lIns="0" tIns="0" rIns="0" bIns="0" rtlCol="0" anchor="ctr" anchorCtr="0">
            <a:noAutofit/>
          </a:bodyPr>
          <a:lstStyle/>
          <a:p>
            <a:endParaRPr lang="en-GB" sz="1200" dirty="0">
              <a:ea typeface="+mj-lt"/>
              <a:cs typeface="+mj-lt"/>
            </a:endParaRPr>
          </a:p>
          <a:p>
            <a:r>
              <a:rPr lang="en-GB" sz="1000" dirty="0">
                <a:ea typeface="+mj-lt"/>
                <a:cs typeface="+mj-lt"/>
              </a:rPr>
              <a:t>What is the weather like in the UK?</a:t>
            </a:r>
            <a:endParaRPr lang="en-GB" sz="1000" dirty="0"/>
          </a:p>
          <a:p>
            <a:endParaRPr lang="en-GB" sz="1200" dirty="0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6"/>
          </p:nvPr>
        </p:nvSpPr>
        <p:spPr>
          <a:xfrm>
            <a:off x="5949637" y="415385"/>
            <a:ext cx="1864930" cy="330029"/>
          </a:xfrm>
        </p:spPr>
        <p:txBody>
          <a:bodyPr>
            <a:normAutofit/>
          </a:bodyPr>
          <a:lstStyle/>
          <a:p>
            <a:r>
              <a:rPr lang="en-GB" dirty="0"/>
              <a:t>Local Geography</a:t>
            </a:r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6"/>
          </p:nvPr>
        </p:nvSpPr>
        <p:spPr/>
        <p:txBody>
          <a:bodyPr>
            <a:normAutofit/>
          </a:bodyPr>
          <a:lstStyle/>
          <a:p>
            <a:r>
              <a:rPr lang="en-GB" sz="1000" dirty="0"/>
              <a:t>What is it like to live in Shanghai?</a:t>
            </a: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38"/>
          </p:nvPr>
        </p:nvSpPr>
        <p:spPr>
          <a:xfrm>
            <a:off x="8703008" y="2349206"/>
            <a:ext cx="1820663" cy="532637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World Geography</a:t>
            </a:r>
          </a:p>
        </p:txBody>
      </p:sp>
      <p:sp>
        <p:nvSpPr>
          <p:cNvPr id="20" name="Text Placeholder 19"/>
          <p:cNvSpPr>
            <a:spLocks noGrp="1"/>
          </p:cNvSpPr>
          <p:nvPr>
            <p:ph type="body" sz="quarter" idx="20"/>
          </p:nvPr>
        </p:nvSpPr>
        <p:spPr>
          <a:xfrm>
            <a:off x="10303205" y="2835289"/>
            <a:ext cx="1044000" cy="1044000"/>
          </a:xfrm>
        </p:spPr>
        <p:txBody>
          <a:bodyPr>
            <a:normAutofit/>
          </a:bodyPr>
          <a:lstStyle/>
          <a:p>
            <a:r>
              <a:rPr lang="en-GB" sz="1200" dirty="0">
                <a:solidFill>
                  <a:srgbClr val="000000"/>
                </a:solidFill>
              </a:rPr>
              <a:t>What is it like to live by the coast? </a:t>
            </a:r>
          </a:p>
        </p:txBody>
      </p:sp>
      <p:sp>
        <p:nvSpPr>
          <p:cNvPr id="23" name="Text Placeholder 22"/>
          <p:cNvSpPr>
            <a:spLocks noGrp="1"/>
          </p:cNvSpPr>
          <p:nvPr>
            <p:ph type="body" sz="quarter" idx="21"/>
          </p:nvPr>
        </p:nvSpPr>
        <p:spPr>
          <a:xfrm>
            <a:off x="4962515" y="2885042"/>
            <a:ext cx="1044000" cy="1044000"/>
          </a:xfrm>
        </p:spPr>
        <p:txBody>
          <a:bodyPr>
            <a:noAutofit/>
          </a:bodyPr>
          <a:lstStyle/>
          <a:p>
            <a:r>
              <a:rPr lang="en-GB" sz="1200" b="1" dirty="0">
                <a:solidFill>
                  <a:srgbClr val="222222"/>
                </a:solidFill>
                <a:ea typeface="+mj-lt"/>
                <a:cs typeface="+mj-lt"/>
              </a:rPr>
              <a:t>Why do people live near volcanoes?</a:t>
            </a:r>
            <a:endParaRPr lang="en-US" sz="1200" dirty="0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19"/>
          </p:nvPr>
        </p:nvSpPr>
        <p:spPr>
          <a:xfrm>
            <a:off x="2215178" y="4359964"/>
            <a:ext cx="1044000" cy="1044000"/>
          </a:xfrm>
        </p:spPr>
        <p:txBody>
          <a:bodyPr>
            <a:normAutofit fontScale="92500" lnSpcReduction="20000"/>
          </a:bodyPr>
          <a:lstStyle/>
          <a:p>
            <a:r>
              <a:rPr lang="en-GB" sz="1400" b="1" dirty="0">
                <a:solidFill>
                  <a:srgbClr val="222222"/>
                </a:solidFill>
                <a:ea typeface="+mj-lt"/>
                <a:cs typeface="+mj-lt"/>
              </a:rPr>
              <a:t>What are rivers and how are they used?</a:t>
            </a:r>
            <a:endParaRPr lang="en-US" dirty="0"/>
          </a:p>
        </p:txBody>
      </p:sp>
      <p:sp>
        <p:nvSpPr>
          <p:cNvPr id="30" name="Text Placeholder 29"/>
          <p:cNvSpPr>
            <a:spLocks noGrp="1"/>
          </p:cNvSpPr>
          <p:nvPr>
            <p:ph type="body" sz="quarter" idx="40"/>
          </p:nvPr>
        </p:nvSpPr>
        <p:spPr>
          <a:xfrm>
            <a:off x="7664883" y="4549593"/>
            <a:ext cx="1726129" cy="204276"/>
          </a:xfrm>
        </p:spPr>
        <p:txBody>
          <a:bodyPr vert="horz" lIns="0" tIns="0" rIns="0" bIns="0" rtlCol="0" anchor="t">
            <a:normAutofit lnSpcReduction="10000"/>
          </a:bodyPr>
          <a:lstStyle/>
          <a:p>
            <a:r>
              <a:rPr lang="en-GB" dirty="0">
                <a:solidFill>
                  <a:schemeClr val="accent3"/>
                </a:solidFill>
              </a:rPr>
              <a:t>World Geography</a:t>
            </a:r>
          </a:p>
        </p:txBody>
      </p:sp>
      <p:sp>
        <p:nvSpPr>
          <p:cNvPr id="32" name="Text Placeholder 31"/>
          <p:cNvSpPr>
            <a:spLocks noGrp="1"/>
          </p:cNvSpPr>
          <p:nvPr>
            <p:ph type="body" sz="quarter" idx="29"/>
          </p:nvPr>
        </p:nvSpPr>
        <p:spPr>
          <a:xfrm>
            <a:off x="3308307" y="5038182"/>
            <a:ext cx="1044000" cy="1044000"/>
          </a:xfrm>
        </p:spPr>
        <p:txBody>
          <a:bodyPr/>
          <a:lstStyle/>
          <a:p>
            <a:r>
              <a:rPr lang="en-GB" dirty="0"/>
              <a:t>UKS2</a:t>
            </a:r>
          </a:p>
        </p:txBody>
      </p:sp>
      <p:sp>
        <p:nvSpPr>
          <p:cNvPr id="33" name="Text Placeholder 32"/>
          <p:cNvSpPr>
            <a:spLocks noGrp="1"/>
          </p:cNvSpPr>
          <p:nvPr>
            <p:ph type="body" sz="quarter" idx="23"/>
          </p:nvPr>
        </p:nvSpPr>
        <p:spPr>
          <a:xfrm>
            <a:off x="4540720" y="5033472"/>
            <a:ext cx="1044000" cy="1044000"/>
          </a:xfrm>
        </p:spPr>
        <p:txBody>
          <a:bodyPr vert="horz" lIns="0" tIns="0" rIns="0" bIns="0" rtlCol="0" anchor="ctr" anchorCtr="0">
            <a:noAutofit/>
          </a:bodyPr>
          <a:lstStyle/>
          <a:p>
            <a:r>
              <a:rPr lang="en-GB" sz="1200" b="1" dirty="0">
                <a:solidFill>
                  <a:srgbClr val="222222"/>
                </a:solidFill>
                <a:ea typeface="+mj-lt"/>
                <a:cs typeface="+mj-lt"/>
              </a:rPr>
              <a:t>What is life like in the Alps?</a:t>
            </a:r>
            <a:endParaRPr lang="en-US" sz="1200" dirty="0"/>
          </a:p>
        </p:txBody>
      </p:sp>
      <p:sp>
        <p:nvSpPr>
          <p:cNvPr id="36" name="Text Placeholder 35"/>
          <p:cNvSpPr>
            <a:spLocks noGrp="1"/>
          </p:cNvSpPr>
          <p:nvPr>
            <p:ph type="body" sz="quarter" idx="26"/>
          </p:nvPr>
        </p:nvSpPr>
        <p:spPr>
          <a:xfrm>
            <a:off x="8357325" y="5047669"/>
            <a:ext cx="1044000" cy="1044000"/>
          </a:xfrm>
        </p:spPr>
        <p:txBody>
          <a:bodyPr vert="horz" lIns="0" tIns="0" rIns="0" bIns="0" rtlCol="0" anchor="ctr" anchorCtr="0">
            <a:noAutofit/>
          </a:bodyPr>
          <a:lstStyle/>
          <a:p>
            <a:r>
              <a:rPr lang="en-GB" sz="1200" b="1" dirty="0">
                <a:solidFill>
                  <a:srgbClr val="222222"/>
                </a:solidFill>
                <a:ea typeface="+mj-lt"/>
                <a:cs typeface="+mj-lt"/>
              </a:rPr>
              <a:t>Would you like to live in the desert?</a:t>
            </a:r>
            <a:endParaRPr lang="en-US" sz="1200" dirty="0"/>
          </a:p>
        </p:txBody>
      </p:sp>
      <p:sp>
        <p:nvSpPr>
          <p:cNvPr id="37" name="Text Placeholder 36"/>
          <p:cNvSpPr>
            <a:spLocks noGrp="1"/>
          </p:cNvSpPr>
          <p:nvPr>
            <p:ph type="body" sz="quarter" idx="52"/>
          </p:nvPr>
        </p:nvSpPr>
        <p:spPr>
          <a:xfrm>
            <a:off x="10206830" y="4549593"/>
            <a:ext cx="1726129" cy="204276"/>
          </a:xfrm>
        </p:spPr>
        <p:txBody>
          <a:bodyPr vert="horz" lIns="0" tIns="0" rIns="0" bIns="0" rtlCol="0" anchor="t">
            <a:normAutofit lnSpcReduction="10000"/>
          </a:bodyPr>
          <a:lstStyle/>
          <a:p>
            <a:r>
              <a:rPr lang="en-GB" dirty="0">
                <a:solidFill>
                  <a:srgbClr val="F39D21"/>
                </a:solidFill>
              </a:rPr>
              <a:t>Fieldwork</a:t>
            </a:r>
          </a:p>
        </p:txBody>
      </p:sp>
      <p:sp>
        <p:nvSpPr>
          <p:cNvPr id="39" name="Text Placeholder 38"/>
          <p:cNvSpPr>
            <a:spLocks noGrp="1"/>
          </p:cNvSpPr>
          <p:nvPr>
            <p:ph type="body" sz="quarter" idx="25"/>
          </p:nvPr>
        </p:nvSpPr>
        <p:spPr>
          <a:xfrm>
            <a:off x="5804294" y="5112993"/>
            <a:ext cx="1044000" cy="1044000"/>
          </a:xfrm>
        </p:spPr>
        <p:txBody>
          <a:bodyPr>
            <a:normAutofit/>
          </a:bodyPr>
          <a:lstStyle/>
          <a:p>
            <a:r>
              <a:rPr lang="en-GB" sz="1400" b="1" dirty="0">
                <a:solidFill>
                  <a:srgbClr val="222222"/>
                </a:solidFill>
                <a:ea typeface="+mj-lt"/>
                <a:cs typeface="+mj-lt"/>
              </a:rPr>
              <a:t>Why do oceans matter?</a:t>
            </a:r>
            <a:endParaRPr lang="en-US" dirty="0">
              <a:ea typeface="+mj-lt"/>
              <a:cs typeface="+mj-lt"/>
            </a:endParaRPr>
          </a:p>
        </p:txBody>
      </p:sp>
      <p:sp>
        <p:nvSpPr>
          <p:cNvPr id="42" name="Text Placeholder 41"/>
          <p:cNvSpPr>
            <a:spLocks noGrp="1"/>
          </p:cNvSpPr>
          <p:nvPr>
            <p:ph type="body" sz="quarter" idx="24"/>
          </p:nvPr>
        </p:nvSpPr>
        <p:spPr>
          <a:xfrm>
            <a:off x="9689801" y="5043289"/>
            <a:ext cx="1203846" cy="1113703"/>
          </a:xfrm>
        </p:spPr>
        <p:txBody>
          <a:bodyPr>
            <a:normAutofit fontScale="92500" lnSpcReduction="20000"/>
          </a:bodyPr>
          <a:lstStyle/>
          <a:p>
            <a:r>
              <a:rPr lang="en-GB" sz="1400" b="1" dirty="0">
                <a:solidFill>
                  <a:srgbClr val="222222"/>
                </a:solidFill>
                <a:ea typeface="+mj-lt"/>
                <a:cs typeface="+mj-lt"/>
              </a:rPr>
              <a:t>Where does our energy come from?</a:t>
            </a:r>
            <a:endParaRPr lang="en-US" dirty="0"/>
          </a:p>
        </p:txBody>
      </p:sp>
      <p:sp>
        <p:nvSpPr>
          <p:cNvPr id="52" name="Text Placeholder 6"/>
          <p:cNvSpPr>
            <a:spLocks noGrp="1"/>
          </p:cNvSpPr>
          <p:nvPr>
            <p:ph type="body" sz="quarter" idx="15"/>
          </p:nvPr>
        </p:nvSpPr>
        <p:spPr>
          <a:xfrm>
            <a:off x="3013879" y="771153"/>
            <a:ext cx="1044000" cy="1044000"/>
          </a:xfrm>
        </p:spPr>
        <p:txBody>
          <a:bodyPr>
            <a:normAutofit fontScale="85000" lnSpcReduction="10000"/>
          </a:bodyPr>
          <a:lstStyle/>
          <a:p>
            <a:r>
              <a:rPr lang="en-GB" sz="1100" dirty="0"/>
              <a:t>Contrasting locality – India</a:t>
            </a:r>
            <a:endParaRPr lang="en-US" dirty="0"/>
          </a:p>
          <a:p>
            <a:r>
              <a:rPr lang="en-GB" sz="1100" dirty="0"/>
              <a:t>Contrasting Environments – land &amp; sea</a:t>
            </a:r>
          </a:p>
        </p:txBody>
      </p:sp>
      <p:sp>
        <p:nvSpPr>
          <p:cNvPr id="53" name="Text Placeholder 6"/>
          <p:cNvSpPr>
            <a:spLocks noGrp="1"/>
          </p:cNvSpPr>
          <p:nvPr>
            <p:ph type="body" sz="quarter" idx="15"/>
          </p:nvPr>
        </p:nvSpPr>
        <p:spPr>
          <a:xfrm>
            <a:off x="1692637" y="776450"/>
            <a:ext cx="1044000" cy="1044000"/>
          </a:xfrm>
          <a:ln>
            <a:solidFill>
              <a:srgbClr val="F2C020"/>
            </a:solidFill>
          </a:ln>
        </p:spPr>
        <p:txBody>
          <a:bodyPr>
            <a:normAutofit/>
          </a:bodyPr>
          <a:lstStyle/>
          <a:p>
            <a:r>
              <a:rPr lang="en-GB" sz="1200" dirty="0"/>
              <a:t>Local Area</a:t>
            </a:r>
          </a:p>
        </p:txBody>
      </p:sp>
      <p:sp>
        <p:nvSpPr>
          <p:cNvPr id="54" name="Text Placeholder 15"/>
          <p:cNvSpPr>
            <a:spLocks noGrp="1"/>
          </p:cNvSpPr>
          <p:nvPr>
            <p:ph type="body" sz="quarter" idx="16"/>
          </p:nvPr>
        </p:nvSpPr>
        <p:spPr>
          <a:xfrm>
            <a:off x="9875446" y="891847"/>
            <a:ext cx="1044000" cy="1044000"/>
          </a:xfrm>
          <a:ln>
            <a:solidFill>
              <a:schemeClr val="accent6">
                <a:lumMod val="50000"/>
              </a:schemeClr>
            </a:solidFill>
          </a:ln>
        </p:spPr>
        <p:txBody>
          <a:bodyPr>
            <a:normAutofit lnSpcReduction="10000"/>
          </a:bodyPr>
          <a:lstStyle/>
          <a:p>
            <a:r>
              <a:rPr lang="en-GB" sz="1200" dirty="0"/>
              <a:t>Would you prefer to live in a hot or cold place?</a:t>
            </a:r>
            <a:endParaRPr lang="en-US" dirty="0"/>
          </a:p>
        </p:txBody>
      </p:sp>
      <p:sp>
        <p:nvSpPr>
          <p:cNvPr id="55" name="Text Placeholder 18"/>
          <p:cNvSpPr>
            <a:spLocks noGrp="1"/>
          </p:cNvSpPr>
          <p:nvPr>
            <p:ph type="body" sz="quarter" idx="28"/>
          </p:nvPr>
        </p:nvSpPr>
        <p:spPr>
          <a:xfrm>
            <a:off x="10919446" y="1648116"/>
            <a:ext cx="1044000" cy="1044000"/>
          </a:xfrm>
          <a:solidFill>
            <a:schemeClr val="bg1"/>
          </a:solidFill>
          <a:ln>
            <a:solidFill>
              <a:srgbClr val="0C6D82"/>
            </a:solidFill>
          </a:ln>
        </p:spPr>
        <p:txBody>
          <a:bodyPr>
            <a:normAutofit/>
          </a:bodyPr>
          <a:lstStyle/>
          <a:p>
            <a:r>
              <a:rPr lang="en-GB" sz="1200">
                <a:solidFill>
                  <a:srgbClr val="000000"/>
                </a:solidFill>
              </a:rPr>
              <a:t>Why is our world wonderful?</a:t>
            </a:r>
          </a:p>
        </p:txBody>
      </p:sp>
      <p:sp>
        <p:nvSpPr>
          <p:cNvPr id="56" name="Text Placeholder 18"/>
          <p:cNvSpPr>
            <a:spLocks noGrp="1"/>
          </p:cNvSpPr>
          <p:nvPr>
            <p:ph type="body" sz="quarter" idx="28"/>
          </p:nvPr>
        </p:nvSpPr>
        <p:spPr>
          <a:xfrm>
            <a:off x="6268892" y="2915869"/>
            <a:ext cx="1044000" cy="1044000"/>
          </a:xfrm>
          <a:solidFill>
            <a:schemeClr val="bg1"/>
          </a:solidFill>
          <a:ln>
            <a:solidFill>
              <a:schemeClr val="tx1">
                <a:lumMod val="75000"/>
              </a:schemeClr>
            </a:solidFill>
          </a:ln>
        </p:spPr>
        <p:txBody>
          <a:bodyPr vert="horz" lIns="0" tIns="0" rIns="0" bIns="0" rtlCol="0" anchor="ctr" anchorCtr="0">
            <a:noAutofit/>
          </a:bodyPr>
          <a:lstStyle/>
          <a:p>
            <a:r>
              <a:rPr lang="en-GB" sz="1100" b="1">
                <a:solidFill>
                  <a:srgbClr val="222222"/>
                </a:solidFill>
                <a:ea typeface="+mj-lt"/>
                <a:cs typeface="+mj-lt"/>
              </a:rPr>
              <a:t>Who lives in Antarctica?</a:t>
            </a:r>
            <a:endParaRPr lang="en-US" sz="1100"/>
          </a:p>
        </p:txBody>
      </p:sp>
      <p:sp>
        <p:nvSpPr>
          <p:cNvPr id="57" name="Text Placeholder 5"/>
          <p:cNvSpPr>
            <a:spLocks noGrp="1"/>
          </p:cNvSpPr>
          <p:nvPr>
            <p:ph type="body" sz="quarter" idx="57"/>
          </p:nvPr>
        </p:nvSpPr>
        <p:spPr>
          <a:xfrm>
            <a:off x="4486564" y="788569"/>
            <a:ext cx="1044000" cy="1044000"/>
          </a:xfrm>
        </p:spPr>
        <p:txBody>
          <a:bodyPr/>
          <a:lstStyle/>
          <a:p>
            <a:r>
              <a:rPr lang="en-GB" dirty="0"/>
              <a:t>KS1</a:t>
            </a:r>
          </a:p>
        </p:txBody>
      </p:sp>
      <p:sp>
        <p:nvSpPr>
          <p:cNvPr id="58" name="Text Placeholder 18"/>
          <p:cNvSpPr>
            <a:spLocks noGrp="1"/>
          </p:cNvSpPr>
          <p:nvPr>
            <p:ph type="body" sz="quarter" idx="28"/>
          </p:nvPr>
        </p:nvSpPr>
        <p:spPr>
          <a:xfrm>
            <a:off x="8920847" y="2921220"/>
            <a:ext cx="1044000" cy="1044000"/>
          </a:xfrm>
        </p:spPr>
        <p:txBody>
          <a:bodyPr/>
          <a:lstStyle/>
          <a:p>
            <a:r>
              <a:rPr lang="en-GB" dirty="0"/>
              <a:t>LKS2</a:t>
            </a:r>
          </a:p>
        </p:txBody>
      </p:sp>
      <p:sp>
        <p:nvSpPr>
          <p:cNvPr id="59" name="Text Placeholder 13"/>
          <p:cNvSpPr>
            <a:spLocks noGrp="1"/>
          </p:cNvSpPr>
          <p:nvPr>
            <p:ph type="body" sz="quarter" idx="36"/>
          </p:nvPr>
        </p:nvSpPr>
        <p:spPr>
          <a:xfrm>
            <a:off x="8758052" y="453644"/>
            <a:ext cx="1864930" cy="330029"/>
          </a:xfrm>
        </p:spPr>
        <p:txBody>
          <a:bodyPr>
            <a:normAutofit fontScale="92500" lnSpcReduction="20000"/>
          </a:bodyPr>
          <a:lstStyle/>
          <a:p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Comparing and Contrasting</a:t>
            </a:r>
          </a:p>
        </p:txBody>
      </p:sp>
      <p:sp>
        <p:nvSpPr>
          <p:cNvPr id="60" name="Text Placeholder 29"/>
          <p:cNvSpPr>
            <a:spLocks noGrp="1"/>
          </p:cNvSpPr>
          <p:nvPr>
            <p:ph type="body" sz="quarter" idx="40"/>
          </p:nvPr>
        </p:nvSpPr>
        <p:spPr>
          <a:xfrm>
            <a:off x="1057637" y="5600589"/>
            <a:ext cx="1726129" cy="232781"/>
          </a:xfrm>
        </p:spPr>
        <p:txBody>
          <a:bodyPr vert="horz" lIns="0" tIns="0" rIns="0" bIns="0" rtlCol="0" anchor="t">
            <a:normAutofit/>
          </a:bodyPr>
          <a:lstStyle/>
          <a:p>
            <a:r>
              <a:rPr lang="en-GB" dirty="0"/>
              <a:t>Human Geography</a:t>
            </a:r>
          </a:p>
        </p:txBody>
      </p:sp>
      <p:sp>
        <p:nvSpPr>
          <p:cNvPr id="47" name="Text Placeholder 38">
            <a:extLst>
              <a:ext uri="{FF2B5EF4-FFF2-40B4-BE49-F238E27FC236}">
                <a16:creationId xmlns:a16="http://schemas.microsoft.com/office/drawing/2014/main" id="{A370582E-5173-4BAB-821B-885AE588E599}"/>
              </a:ext>
            </a:extLst>
          </p:cNvPr>
          <p:cNvSpPr txBox="1">
            <a:spLocks/>
          </p:cNvSpPr>
          <p:nvPr/>
        </p:nvSpPr>
        <p:spPr>
          <a:xfrm>
            <a:off x="7087479" y="5096102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4"/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 b="1" dirty="0">
                <a:solidFill>
                  <a:srgbClr val="222222"/>
                </a:solidFill>
                <a:ea typeface="+mj-lt"/>
                <a:cs typeface="+mj-lt"/>
              </a:rPr>
              <a:t>Why does population change?</a:t>
            </a:r>
            <a:endParaRPr lang="en-US" sz="1200" dirty="0"/>
          </a:p>
        </p:txBody>
      </p:sp>
      <p:sp>
        <p:nvSpPr>
          <p:cNvPr id="51" name="Text Placeholder 23">
            <a:extLst>
              <a:ext uri="{FF2B5EF4-FFF2-40B4-BE49-F238E27FC236}">
                <a16:creationId xmlns:a16="http://schemas.microsoft.com/office/drawing/2014/main" id="{436C8E47-9450-4C5F-B1F3-CB6BE62D3E42}"/>
              </a:ext>
            </a:extLst>
          </p:cNvPr>
          <p:cNvSpPr txBox="1">
            <a:spLocks/>
          </p:cNvSpPr>
          <p:nvPr/>
        </p:nvSpPr>
        <p:spPr>
          <a:xfrm>
            <a:off x="4611083" y="4552648"/>
            <a:ext cx="1844663" cy="390542"/>
          </a:xfrm>
          <a:prstGeom prst="rect">
            <a:avLst/>
          </a:prstGeom>
        </p:spPr>
        <p:txBody>
          <a:bodyPr vert="horz" lIns="0" tIns="0" rIns="0" bIns="0" rtlCol="0" anchor="t">
            <a:normAutofit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500" b="0" i="0" kern="1200">
                <a:solidFill>
                  <a:srgbClr val="403474"/>
                </a:solidFill>
                <a:latin typeface="+mj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Locational &amp; Physical Geography</a:t>
            </a:r>
          </a:p>
        </p:txBody>
      </p:sp>
      <p:sp>
        <p:nvSpPr>
          <p:cNvPr id="41" name="Text Placeholder 22">
            <a:extLst>
              <a:ext uri="{FF2B5EF4-FFF2-40B4-BE49-F238E27FC236}">
                <a16:creationId xmlns:a16="http://schemas.microsoft.com/office/drawing/2014/main" id="{72DC8D57-7896-445B-B256-E367E63FEFFB}"/>
              </a:ext>
            </a:extLst>
          </p:cNvPr>
          <p:cNvSpPr txBox="1">
            <a:spLocks/>
          </p:cNvSpPr>
          <p:nvPr/>
        </p:nvSpPr>
        <p:spPr>
          <a:xfrm>
            <a:off x="7550199" y="2884554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bg2">
                <a:lumMod val="75000"/>
              </a:schemeClr>
            </a:solidFill>
          </a:ln>
        </p:spPr>
        <p:txBody>
          <a:bodyPr vert="horz" lIns="0" tIns="0" rIns="0" bIns="0" rtlCol="0" anchor="ctr" anchorCtr="0">
            <a:normAutofit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400" b="1">
                <a:solidFill>
                  <a:srgbClr val="222222"/>
                </a:solidFill>
                <a:ea typeface="+mj-lt"/>
                <a:cs typeface="+mj-lt"/>
              </a:rPr>
              <a:t>Are all </a:t>
            </a:r>
            <a:r>
              <a:rPr lang="en-GB" sz="1400" b="1" dirty="0">
                <a:solidFill>
                  <a:srgbClr val="222222"/>
                </a:solidFill>
                <a:ea typeface="+mj-lt"/>
                <a:cs typeface="+mj-lt"/>
              </a:rPr>
              <a:t>settlements the same?</a:t>
            </a:r>
            <a:endParaRPr lang="en-US" dirty="0"/>
          </a:p>
        </p:txBody>
      </p:sp>
      <p:sp>
        <p:nvSpPr>
          <p:cNvPr id="45" name="Text Placeholder 32"/>
          <p:cNvSpPr>
            <a:spLocks noGrp="1"/>
          </p:cNvSpPr>
          <p:nvPr>
            <p:ph type="body" sz="quarter" idx="23"/>
          </p:nvPr>
        </p:nvSpPr>
        <p:spPr>
          <a:xfrm>
            <a:off x="3708662" y="2915869"/>
            <a:ext cx="1044000" cy="1044000"/>
          </a:xfrm>
        </p:spPr>
        <p:txBody>
          <a:bodyPr>
            <a:normAutofit fontScale="77500" lnSpcReduction="20000"/>
          </a:bodyPr>
          <a:lstStyle/>
          <a:p>
            <a:br>
              <a:rPr lang="en-US" dirty="0"/>
            </a:br>
            <a:r>
              <a:rPr lang="en-GB" sz="1400" b="1" dirty="0">
                <a:solidFill>
                  <a:srgbClr val="222222"/>
                </a:solidFill>
                <a:ea typeface="+mj-lt"/>
                <a:cs typeface="+mj-lt"/>
              </a:rPr>
              <a:t>Why are rainforests important to us?</a:t>
            </a:r>
            <a:endParaRPr lang="en-US" dirty="0"/>
          </a:p>
        </p:txBody>
      </p:sp>
      <p:sp>
        <p:nvSpPr>
          <p:cNvPr id="48" name="Text Placeholder 32"/>
          <p:cNvSpPr>
            <a:spLocks noGrp="1"/>
          </p:cNvSpPr>
          <p:nvPr>
            <p:ph type="body" sz="quarter" idx="23"/>
          </p:nvPr>
        </p:nvSpPr>
        <p:spPr>
          <a:xfrm>
            <a:off x="2440808" y="3143831"/>
            <a:ext cx="1044000" cy="1044000"/>
          </a:xfrm>
        </p:spPr>
        <p:txBody>
          <a:bodyPr>
            <a:normAutofit fontScale="77500" lnSpcReduction="20000"/>
          </a:bodyPr>
          <a:lstStyle/>
          <a:p>
            <a:br>
              <a:rPr lang="en-US" dirty="0"/>
            </a:br>
            <a:r>
              <a:rPr lang="en-GB" sz="1400" b="1" dirty="0">
                <a:solidFill>
                  <a:srgbClr val="222222"/>
                </a:solidFill>
                <a:ea typeface="+mj-lt"/>
                <a:cs typeface="+mj-lt"/>
              </a:rPr>
              <a:t>Where does our food come from?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42"/>
          </p:nvPr>
        </p:nvSpPr>
        <p:spPr>
          <a:xfrm>
            <a:off x="5231390" y="2454849"/>
            <a:ext cx="1726129" cy="204276"/>
          </a:xfrm>
        </p:spPr>
        <p:txBody>
          <a:bodyPr vert="horz" lIns="0" tIns="0" rIns="0" bIns="0" rtlCol="0" anchor="t">
            <a:normAutofit lnSpcReduction="10000"/>
          </a:bodyPr>
          <a:lstStyle/>
          <a:p>
            <a:r>
              <a:rPr lang="en-GB" dirty="0">
                <a:solidFill>
                  <a:srgbClr val="0C6D82"/>
                </a:solidFill>
              </a:rPr>
              <a:t>Physical Geography</a:t>
            </a:r>
          </a:p>
        </p:txBody>
      </p:sp>
      <p:pic>
        <p:nvPicPr>
          <p:cNvPr id="38" name="Picture 3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0328" y="96471"/>
            <a:ext cx="583643" cy="599784"/>
          </a:xfrm>
          <a:prstGeom prst="rect">
            <a:avLst/>
          </a:prstGeom>
        </p:spPr>
      </p:pic>
      <p:pic>
        <p:nvPicPr>
          <p:cNvPr id="40" name="Picture 39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6326" y="135578"/>
            <a:ext cx="532088" cy="550732"/>
          </a:xfrm>
          <a:prstGeom prst="rect">
            <a:avLst/>
          </a:prstGeom>
        </p:spPr>
      </p:pic>
      <p:sp>
        <p:nvSpPr>
          <p:cNvPr id="5" name="Text Placeholder 41">
            <a:extLst>
              <a:ext uri="{FF2B5EF4-FFF2-40B4-BE49-F238E27FC236}">
                <a16:creationId xmlns:a16="http://schemas.microsoft.com/office/drawing/2014/main" id="{2F941DB4-FB5F-CC79-7842-52F13BC7C9F6}"/>
              </a:ext>
            </a:extLst>
          </p:cNvPr>
          <p:cNvSpPr txBox="1">
            <a:spLocks/>
          </p:cNvSpPr>
          <p:nvPr/>
        </p:nvSpPr>
        <p:spPr>
          <a:xfrm>
            <a:off x="10990420" y="5028675"/>
            <a:ext cx="1203846" cy="1113703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5"/>
            </a:solidFill>
          </a:ln>
        </p:spPr>
        <p:txBody>
          <a:bodyPr vert="horz" lIns="0" tIns="0" rIns="0" bIns="0" rtlCol="0" anchor="ctr" anchorCtr="0">
            <a:normAutofit fontScale="700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br>
              <a:rPr lang="en-US" dirty="0"/>
            </a:br>
            <a:r>
              <a:rPr lang="en-GB" sz="1400" b="1" dirty="0">
                <a:solidFill>
                  <a:srgbClr val="222222"/>
                </a:solidFill>
                <a:ea typeface="+mj-lt"/>
                <a:cs typeface="+mj-lt"/>
              </a:rPr>
              <a:t>Can I carry out an independent fieldwork enquiry?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17772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7">
      <a:dk1>
        <a:srgbClr val="0C6D82"/>
      </a:dk1>
      <a:lt1>
        <a:srgbClr val="FFFFFF"/>
      </a:lt1>
      <a:dk2>
        <a:srgbClr val="6F0066"/>
      </a:dk2>
      <a:lt2>
        <a:srgbClr val="1E597D"/>
      </a:lt2>
      <a:accent1>
        <a:srgbClr val="571B6D"/>
      </a:accent1>
      <a:accent2>
        <a:srgbClr val="2CA05B"/>
      </a:accent2>
      <a:accent3>
        <a:srgbClr val="C90B24"/>
      </a:accent3>
      <a:accent4>
        <a:srgbClr val="E8611D"/>
      </a:accent4>
      <a:accent5>
        <a:srgbClr val="F39D21"/>
      </a:accent5>
      <a:accent6>
        <a:srgbClr val="1B866F"/>
      </a:accent6>
      <a:hlink>
        <a:srgbClr val="0C6D82"/>
      </a:hlink>
      <a:folHlink>
        <a:srgbClr val="0C6D82"/>
      </a:folHlink>
    </a:clrScheme>
    <a:fontScheme name="Custom 10">
      <a:majorFont>
        <a:latin typeface="Franklin Gothic Demi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1"/>
        </a:solidFill>
        <a:ln w="72390">
          <a:solidFill>
            <a:srgbClr val="454D55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_41965409_TF16411242" id="{A9563D77-6C72-4017-A17F-21C44115AF6C}" vid="{BB108D43-478A-4D1D-AFC7-F3796B97A6D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95f75ec4-18a7-47b8-bf51-43214cee73c6" xsi:nil="true"/>
    <lcf76f155ced4ddcb4097134ff3c332f xmlns="95f75ec4-18a7-47b8-bf51-43214cee73c6">
      <Terms xmlns="http://schemas.microsoft.com/office/infopath/2007/PartnerControls"/>
    </lcf76f155ced4ddcb4097134ff3c332f>
    <TaxCatchAll xmlns="ceb0c3ba-34da-4f8e-820f-473e5691ac93" xsi:nil="true"/>
    <SharedWithUsers xmlns="ceb0c3ba-34da-4f8e-820f-473e5691ac93">
      <UserInfo>
        <DisplayName/>
        <AccountId xsi:nil="true"/>
        <AccountType/>
      </UserInfo>
    </SharedWithUsers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0064F0A851E4A4CA48C8FD0AE853202" ma:contentTypeVersion="17" ma:contentTypeDescription="Create a new document." ma:contentTypeScope="" ma:versionID="6f8fc693ba2ccae6bba2b4938adf4152">
  <xsd:schema xmlns:xsd="http://www.w3.org/2001/XMLSchema" xmlns:xs="http://www.w3.org/2001/XMLSchema" xmlns:p="http://schemas.microsoft.com/office/2006/metadata/properties" xmlns:ns2="ceb0c3ba-34da-4f8e-820f-473e5691ac93" xmlns:ns3="95f75ec4-18a7-47b8-bf51-43214cee73c6" targetNamespace="http://schemas.microsoft.com/office/2006/metadata/properties" ma:root="true" ma:fieldsID="56e2e8da82f950e14db16cf692b99408" ns2:_="" ns3:_="">
    <xsd:import namespace="ceb0c3ba-34da-4f8e-820f-473e5691ac93"/>
    <xsd:import namespace="95f75ec4-18a7-47b8-bf51-43214cee73c6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lcf76f155ced4ddcb4097134ff3c332f" minOccurs="0"/>
                <xsd:element ref="ns2:TaxCatchAll" minOccurs="0"/>
                <xsd:element ref="ns3:MediaLengthInSeconds" minOccurs="0"/>
                <xsd:element ref="ns3:MediaServiceLocation" minOccurs="0"/>
                <xsd:element ref="ns3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b0c3ba-34da-4f8e-820f-473e5691ac93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1" nillable="true" ma:displayName="Taxonomy Catch All Column" ma:hidden="true" ma:list="{f3679419-6f59-469c-8c6d-ff916994760b}" ma:internalName="TaxCatchAll" ma:showField="CatchAllData" ma:web="ceb0c3ba-34da-4f8e-820f-473e5691ac9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5f75ec4-18a7-47b8-bf51-43214cee73c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51c8b38f-8163-4752-a832-eb31b129222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LengthInSeconds" ma:index="2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3" nillable="true" ma:displayName="Location" ma:indexed="true" ma:internalName="MediaServiceLocation" ma:readOnly="true">
      <xsd:simpleType>
        <xsd:restriction base="dms:Text"/>
      </xsd:simple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AAB77C9-F236-42C1-829A-F94CF9ADFAB4}">
  <ds:schemaRefs>
    <ds:schemaRef ds:uri="95f75ec4-18a7-47b8-bf51-43214cee73c6"/>
    <ds:schemaRef ds:uri="http://schemas.openxmlformats.org/package/2006/metadata/core-properties"/>
    <ds:schemaRef ds:uri="http://purl.org/dc/terms/"/>
    <ds:schemaRef ds:uri="ceb0c3ba-34da-4f8e-820f-473e5691ac93"/>
    <ds:schemaRef ds:uri="http://schemas.microsoft.com/office/2006/documentManagement/types"/>
    <ds:schemaRef ds:uri="http://schemas.microsoft.com/office/2006/metadata/properties"/>
    <ds:schemaRef ds:uri="http://purl.org/dc/elements/1.1/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3D06333E-AAC1-4B6E-8D98-11D5906DDE0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628DAB4-722D-4618-8FA4-2DF2FC1243F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eb0c3ba-34da-4f8e-820f-473e5691ac93"/>
    <ds:schemaRef ds:uri="95f75ec4-18a7-47b8-bf51-43214cee73c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tf16411242_win32</Template>
  <TotalTime>6016</TotalTime>
  <Words>82</Words>
  <Application>Microsoft Office PowerPoint</Application>
  <PresentationFormat>Widescreen</PresentationFormat>
  <Paragraphs>38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Geography Curriculum Road Map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 Curriculum Road Map</dc:title>
  <dc:creator>Clare</dc:creator>
  <cp:lastModifiedBy>Tanya Peacock</cp:lastModifiedBy>
  <cp:revision>163</cp:revision>
  <cp:lastPrinted>2021-11-30T14:30:32Z</cp:lastPrinted>
  <dcterms:created xsi:type="dcterms:W3CDTF">2021-02-28T08:04:57Z</dcterms:created>
  <dcterms:modified xsi:type="dcterms:W3CDTF">2023-09-19T10:58:26Z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0x01010080064F0A851E4A4CA48C8FD0AE853202</vt:lpwstr>
  </property>
  <property fmtid="{D5CDD505-2E9C-101B-9397-08002B2CF9AE}" pid="3" name="Order">
    <vt:r8>7100</vt:r8>
  </property>
  <property fmtid="{D5CDD505-2E9C-101B-9397-08002B2CF9AE}" pid="4" name="_ExtendedDescription">
    <vt:lpwstr/>
  </property>
  <property fmtid="{D5CDD505-2E9C-101B-9397-08002B2CF9AE}" pid="5" name="TriggerFlowInfo">
    <vt:lpwstr/>
  </property>
  <property fmtid="{D5CDD505-2E9C-101B-9397-08002B2CF9AE}" pid="6" name="ComplianceAssetId">
    <vt:lpwstr/>
  </property>
  <property fmtid="{D5CDD505-2E9C-101B-9397-08002B2CF9AE}" pid="7" name="MediaServiceImageTags">
    <vt:lpwstr/>
  </property>
</Properties>
</file>