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8" r:id="rId5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1BF3B"/>
    <a:srgbClr val="E8611D"/>
    <a:srgbClr val="0C6D82"/>
    <a:srgbClr val="F2C020"/>
    <a:srgbClr val="454D55"/>
    <a:srgbClr val="F39D21"/>
    <a:srgbClr val="BAC82F"/>
    <a:srgbClr val="6F0066"/>
    <a:srgbClr val="403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B2EFA-4171-4939-B5FB-4E5A60926233}" v="2" dt="2023-09-19T10:42:01.854"/>
    <p1510:client id="{8384CCFF-D304-4741-8A6F-DE827A1D61D3}" v="2" dt="2023-08-15T11:35:41.523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5" autoAdjust="0"/>
  </p:normalViewPr>
  <p:slideViewPr>
    <p:cSldViewPr snapToGrid="0" showGuides="1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64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ya Peacock" userId="S::tanya.peacock@kpja.inmat.org.uk::2160841a-ac11-4bdf-a7ba-45423686ff10" providerId="AD" clId="Web-{7BAB2EFA-4171-4939-B5FB-4E5A60926233}"/>
    <pc:docChg chg="modSld">
      <pc:chgData name="Tanya Peacock" userId="S::tanya.peacock@kpja.inmat.org.uk::2160841a-ac11-4bdf-a7ba-45423686ff10" providerId="AD" clId="Web-{7BAB2EFA-4171-4939-B5FB-4E5A60926233}" dt="2023-09-19T10:42:01.854" v="1"/>
      <pc:docMkLst>
        <pc:docMk/>
      </pc:docMkLst>
      <pc:sldChg chg="delSp modSp">
        <pc:chgData name="Tanya Peacock" userId="S::tanya.peacock@kpja.inmat.org.uk::2160841a-ac11-4bdf-a7ba-45423686ff10" providerId="AD" clId="Web-{7BAB2EFA-4171-4939-B5FB-4E5A60926233}" dt="2023-09-19T10:42:01.854" v="1"/>
        <pc:sldMkLst>
          <pc:docMk/>
          <pc:sldMk cId="1113207677" sldId="268"/>
        </pc:sldMkLst>
        <pc:spChg chg="del mod">
          <ac:chgData name="Tanya Peacock" userId="S::tanya.peacock@kpja.inmat.org.uk::2160841a-ac11-4bdf-a7ba-45423686ff10" providerId="AD" clId="Web-{7BAB2EFA-4171-4939-B5FB-4E5A60926233}" dt="2023-09-19T10:42:01.854" v="1"/>
          <ac:spMkLst>
            <pc:docMk/>
            <pc:sldMk cId="1113207677" sldId="268"/>
            <ac:spMk id="3" creationId="{A909317C-640B-47EF-B278-C09E915F8B7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19/09/2023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2177" y="2914688"/>
            <a:ext cx="597812" cy="645705"/>
          </a:xfrm>
        </p:spPr>
        <p:txBody>
          <a:bodyPr/>
          <a:lstStyle/>
          <a:p>
            <a:r>
              <a:rPr lang="en-GB" dirty="0"/>
              <a:t>Art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48662" y="814481"/>
            <a:ext cx="1044000" cy="1044000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EYFS – expressive arts and design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610854" y="791879"/>
            <a:ext cx="1044000" cy="1044000"/>
          </a:xfrm>
          <a:ln>
            <a:solidFill>
              <a:schemeClr val="tx1">
                <a:lumMod val="60000"/>
                <a:lumOff val="40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sz="1600" dirty="0"/>
              <a:t>Colour splash and woven wonders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C9D8722-D8B2-4CCE-8AC5-C6DF6285ADC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518755" y="765961"/>
            <a:ext cx="1044000" cy="1044000"/>
          </a:xfrm>
          <a:ln>
            <a:solidFill>
              <a:schemeClr val="tx1">
                <a:lumMod val="60000"/>
                <a:lumOff val="40000"/>
                <a:alpha val="60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en-GB" sz="1400" dirty="0"/>
              <a:t> paper play and woven wonders 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6E908D5-8CBB-46A9-AA66-D0ACB3C9544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840083" y="2908998"/>
            <a:ext cx="1044000" cy="104400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000" dirty="0"/>
              <a:t>Life in colour 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754501" y="2939072"/>
            <a:ext cx="1044000" cy="1044000"/>
          </a:xfrm>
          <a:ln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GB" sz="1200" dirty="0"/>
              <a:t>Clay houses and map it out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D0576D8-7056-4C14-AB61-5BAF7914F25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695684" y="2885694"/>
            <a:ext cx="1044000" cy="1044000"/>
          </a:xfrm>
        </p:spPr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554316" y="2836919"/>
            <a:ext cx="1044000" cy="1044000"/>
          </a:xfrm>
        </p:spPr>
        <p:txBody>
          <a:bodyPr>
            <a:noAutofit/>
          </a:bodyPr>
          <a:lstStyle/>
          <a:p>
            <a:r>
              <a:rPr lang="en-GB" sz="1100" dirty="0">
                <a:solidFill>
                  <a:srgbClr val="000000"/>
                </a:solidFill>
              </a:rPr>
              <a:t>Abstract shape and space</a:t>
            </a:r>
            <a:endParaRPr lang="en-GB" sz="200" dirty="0">
              <a:solidFill>
                <a:srgbClr val="000000"/>
              </a:solidFill>
            </a:endParaRP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F909DA04-2F97-4353-955F-5CC8DA13B54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667022" y="2885694"/>
            <a:ext cx="1044000" cy="1044000"/>
          </a:xfrm>
        </p:spPr>
        <p:txBody>
          <a:bodyPr>
            <a:noAutofit/>
          </a:bodyPr>
          <a:lstStyle/>
          <a:p>
            <a:r>
              <a:rPr lang="en-GB" sz="1100" dirty="0">
                <a:solidFill>
                  <a:srgbClr val="000000"/>
                </a:solidFill>
              </a:rPr>
              <a:t>Prehistoric painting</a:t>
            </a:r>
            <a:endParaRPr lang="en-GB" sz="200" dirty="0">
              <a:solidFill>
                <a:srgbClr val="000000"/>
              </a:solidFill>
            </a:endParaRP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2E519906-8C59-436A-AF1F-52E610CD4B4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324335" y="2943913"/>
            <a:ext cx="1044000" cy="1044000"/>
          </a:xfrm>
        </p:spPr>
        <p:txBody>
          <a:bodyPr>
            <a:normAutofit/>
          </a:bodyPr>
          <a:lstStyle/>
          <a:p>
            <a:r>
              <a:rPr lang="en-GB" sz="1200" dirty="0">
                <a:solidFill>
                  <a:srgbClr val="000000"/>
                </a:solidFill>
              </a:rPr>
              <a:t>Power </a:t>
            </a:r>
          </a:p>
          <a:p>
            <a:r>
              <a:rPr lang="en-GB" sz="1200" dirty="0">
                <a:solidFill>
                  <a:srgbClr val="000000"/>
                </a:solidFill>
              </a:rPr>
              <a:t>prints</a:t>
            </a:r>
            <a:endParaRPr lang="en-GB" sz="300" dirty="0">
              <a:solidFill>
                <a:srgbClr val="000000"/>
              </a:solidFill>
            </a:endParaRP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860298" y="3879366"/>
            <a:ext cx="1044000" cy="1044000"/>
          </a:xfrm>
        </p:spPr>
        <p:txBody>
          <a:bodyPr>
            <a:noAutofit/>
          </a:bodyPr>
          <a:lstStyle/>
          <a:p>
            <a:r>
              <a:rPr lang="en-GB" sz="1600" dirty="0"/>
              <a:t>Light &amp; dark</a:t>
            </a:r>
            <a:endParaRPr lang="en-GB" sz="500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3371641" y="4986417"/>
            <a:ext cx="1044000" cy="1044000"/>
          </a:xfrm>
        </p:spPr>
        <p:txBody>
          <a:bodyPr/>
          <a:lstStyle/>
          <a:p>
            <a:r>
              <a:rPr lang="en-GB" dirty="0"/>
              <a:t>Year 5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2A28B50-09D5-4A85-9359-458428668196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5587638" y="5062124"/>
            <a:ext cx="1044000" cy="1044000"/>
          </a:xfrm>
        </p:spPr>
        <p:txBody>
          <a:bodyPr>
            <a:normAutofit/>
          </a:bodyPr>
          <a:lstStyle/>
          <a:p>
            <a:r>
              <a:rPr lang="en-GB" sz="1400" dirty="0"/>
              <a:t>I need space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EF38E0D1-7FD8-41FC-99A0-B5E7C7037DC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678198" y="4986417"/>
            <a:ext cx="1044000" cy="1044000"/>
          </a:xfrm>
        </p:spPr>
        <p:txBody>
          <a:bodyPr>
            <a:normAutofit/>
          </a:bodyPr>
          <a:lstStyle/>
          <a:p>
            <a:r>
              <a:rPr lang="en-GB" sz="1100" dirty="0"/>
              <a:t>Interactive </a:t>
            </a:r>
          </a:p>
          <a:p>
            <a:r>
              <a:rPr lang="en-GB" sz="1100" dirty="0"/>
              <a:t>installation 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9988920" y="5052035"/>
            <a:ext cx="1044000" cy="1044000"/>
          </a:xfrm>
        </p:spPr>
        <p:txBody>
          <a:bodyPr>
            <a:normAutofit fontScale="47500" lnSpcReduction="20000"/>
          </a:bodyPr>
          <a:lstStyle/>
          <a:p>
            <a:r>
              <a:rPr lang="en-GB" dirty="0"/>
              <a:t>Drawing Make my voice heard.</a:t>
            </a:r>
            <a:endParaRPr lang="en-GB" sz="1200" dirty="0"/>
          </a:p>
        </p:txBody>
      </p:sp>
      <p:sp>
        <p:nvSpPr>
          <p:cNvPr id="42" name="Text Placeholder 41">
            <a:extLst>
              <a:ext uri="{FF2B5EF4-FFF2-40B4-BE49-F238E27FC236}">
                <a16:creationId xmlns:a16="http://schemas.microsoft.com/office/drawing/2014/main" id="{9B23E803-FDB0-4D5B-A694-11451875ECEE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089847" y="5062124"/>
            <a:ext cx="1044000" cy="1044000"/>
          </a:xfrm>
        </p:spPr>
        <p:txBody>
          <a:bodyPr>
            <a:noAutofit/>
          </a:bodyPr>
          <a:lstStyle/>
          <a:p>
            <a:r>
              <a:rPr lang="en-GB" sz="1200" dirty="0"/>
              <a:t>Making memories</a:t>
            </a:r>
            <a:endParaRPr lang="en-GB" sz="400" dirty="0"/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1E6ACE76-A938-44EE-91CB-BF5110F0F38F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>
          <a:xfrm>
            <a:off x="7791018" y="5024279"/>
            <a:ext cx="1044000" cy="1044000"/>
          </a:xfrm>
          <a:solidFill>
            <a:srgbClr val="E8611D"/>
          </a:solidFill>
        </p:spPr>
        <p:txBody>
          <a:bodyPr/>
          <a:lstStyle/>
          <a:p>
            <a:r>
              <a:rPr lang="en-GB" dirty="0"/>
              <a:t>Year 6</a:t>
            </a:r>
          </a:p>
        </p:txBody>
      </p:sp>
      <p:sp>
        <p:nvSpPr>
          <p:cNvPr id="46" name="Footer Placeholder 45">
            <a:extLst>
              <a:ext uri="{FF2B5EF4-FFF2-40B4-BE49-F238E27FC236}">
                <a16:creationId xmlns:a16="http://schemas.microsoft.com/office/drawing/2014/main" id="{BBE9B811-7F2D-49ED-81C9-F5C1D4BB0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7" name="Date Placeholder 46">
            <a:extLst>
              <a:ext uri="{FF2B5EF4-FFF2-40B4-BE49-F238E27FC236}">
                <a16:creationId xmlns:a16="http://schemas.microsoft.com/office/drawing/2014/main" id="{7B263818-5A0D-4D2E-B3CC-2D7B11A7D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04D15CA-71E0-4E58-88EE-F320CE89B540}" type="datetime1">
              <a:rPr lang="en-GB" noProof="1" smtClean="0"/>
              <a:t>19/09/2023</a:t>
            </a:fld>
            <a:endParaRPr lang="en-GB" noProof="1"/>
          </a:p>
        </p:txBody>
      </p:sp>
      <p:sp>
        <p:nvSpPr>
          <p:cNvPr id="48" name="Slide Number Placeholder 47">
            <a:extLst>
              <a:ext uri="{FF2B5EF4-FFF2-40B4-BE49-F238E27FC236}">
                <a16:creationId xmlns:a16="http://schemas.microsoft.com/office/drawing/2014/main" id="{F7893FAE-A2D7-4039-9BA0-E967C784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93C1428B-5ACF-4E79-A091-05E2328DA75D}" type="slidenum">
              <a:rPr lang="en-GB" noProof="1" smtClean="0"/>
              <a:t>1</a:t>
            </a:fld>
            <a:endParaRPr lang="en-GB" noProof="1"/>
          </a:p>
        </p:txBody>
      </p:sp>
      <p:sp>
        <p:nvSpPr>
          <p:cNvPr id="49" name="Text Placeholder 38">
            <a:extLst>
              <a:ext uri="{FF2B5EF4-FFF2-40B4-BE49-F238E27FC236}">
                <a16:creationId xmlns:a16="http://schemas.microsoft.com/office/drawing/2014/main" id="{ED240363-8473-49D1-B65D-980068ECBF4A}"/>
              </a:ext>
            </a:extLst>
          </p:cNvPr>
          <p:cNvSpPr txBox="1">
            <a:spLocks/>
          </p:cNvSpPr>
          <p:nvPr/>
        </p:nvSpPr>
        <p:spPr>
          <a:xfrm>
            <a:off x="8887993" y="5024279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Artist study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 txBox="1">
            <a:spLocks/>
          </p:cNvSpPr>
          <p:nvPr/>
        </p:nvSpPr>
        <p:spPr>
          <a:xfrm>
            <a:off x="4468403" y="5008177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Portraits</a:t>
            </a:r>
            <a:endParaRPr lang="en-GB" sz="600" dirty="0"/>
          </a:p>
        </p:txBody>
      </p:sp>
      <p:sp>
        <p:nvSpPr>
          <p:cNvPr id="51" name="Text Placeholder 28">
            <a:extLst>
              <a:ext uri="{FF2B5EF4-FFF2-40B4-BE49-F238E27FC236}">
                <a16:creationId xmlns:a16="http://schemas.microsoft.com/office/drawing/2014/main" id="{B8EB5356-3BAE-462E-8EDC-362FE1D425EB}"/>
              </a:ext>
            </a:extLst>
          </p:cNvPr>
          <p:cNvSpPr txBox="1">
            <a:spLocks/>
          </p:cNvSpPr>
          <p:nvPr/>
        </p:nvSpPr>
        <p:spPr>
          <a:xfrm>
            <a:off x="2314534" y="487011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/>
              <a:t>Mega materials</a:t>
            </a:r>
            <a:endParaRPr lang="en-GB" sz="600" dirty="0"/>
          </a:p>
        </p:txBody>
      </p:sp>
      <p:sp>
        <p:nvSpPr>
          <p:cNvPr id="53" name="Text Placeholder 19">
            <a:extLst>
              <a:ext uri="{FF2B5EF4-FFF2-40B4-BE49-F238E27FC236}">
                <a16:creationId xmlns:a16="http://schemas.microsoft.com/office/drawing/2014/main" id="{34863478-F042-4417-A2D1-554CFF321E53}"/>
              </a:ext>
            </a:extLst>
          </p:cNvPr>
          <p:cNvSpPr txBox="1">
            <a:spLocks/>
          </p:cNvSpPr>
          <p:nvPr/>
        </p:nvSpPr>
        <p:spPr>
          <a:xfrm>
            <a:off x="4441610" y="2898835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Growing </a:t>
            </a:r>
          </a:p>
          <a:p>
            <a:r>
              <a:rPr lang="en-GB" sz="1200" dirty="0"/>
              <a:t>artists</a:t>
            </a:r>
            <a:endParaRPr lang="en-GB" sz="300" dirty="0"/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E2378EF4-378B-43CC-8BDF-FA90B38A5133}"/>
              </a:ext>
            </a:extLst>
          </p:cNvPr>
          <p:cNvSpPr txBox="1">
            <a:spLocks/>
          </p:cNvSpPr>
          <p:nvPr/>
        </p:nvSpPr>
        <p:spPr>
          <a:xfrm>
            <a:off x="10884083" y="2777543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Tell a story and map it out </a:t>
            </a:r>
          </a:p>
        </p:txBody>
      </p:sp>
      <p:sp>
        <p:nvSpPr>
          <p:cNvPr id="56" name="Text Placeholder 6">
            <a:extLst>
              <a:ext uri="{FF2B5EF4-FFF2-40B4-BE49-F238E27FC236}">
                <a16:creationId xmlns:a16="http://schemas.microsoft.com/office/drawing/2014/main" id="{452F7848-F2A2-433D-84DC-4B1E33F91B30}"/>
              </a:ext>
            </a:extLst>
          </p:cNvPr>
          <p:cNvSpPr txBox="1">
            <a:spLocks/>
          </p:cNvSpPr>
          <p:nvPr/>
        </p:nvSpPr>
        <p:spPr>
          <a:xfrm>
            <a:off x="8445780" y="765961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1">
                <a:lumMod val="60000"/>
                <a:lumOff val="40000"/>
              </a:schemeClr>
            </a:solidFill>
          </a:ln>
        </p:spPr>
        <p:txBody>
          <a:bodyPr vert="horz" lIns="0" tIns="0" rIns="0" bIns="0" rtlCol="0" anchor="ctr" anchorCtr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/>
              <a:t>Make your mark and woven wonders </a:t>
            </a:r>
          </a:p>
        </p:txBody>
      </p:sp>
      <p:sp>
        <p:nvSpPr>
          <p:cNvPr id="60" name="Text Placeholder 31">
            <a:extLst>
              <a:ext uri="{FF2B5EF4-FFF2-40B4-BE49-F238E27FC236}">
                <a16:creationId xmlns:a16="http://schemas.microsoft.com/office/drawing/2014/main" id="{6B942E05-1003-41FC-9572-76CBCE75F28E}"/>
              </a:ext>
            </a:extLst>
          </p:cNvPr>
          <p:cNvSpPr txBox="1">
            <a:spLocks/>
          </p:cNvSpPr>
          <p:nvPr/>
        </p:nvSpPr>
        <p:spPr>
          <a:xfrm>
            <a:off x="3397610" y="290899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4</a:t>
            </a:r>
          </a:p>
        </p:txBody>
      </p:sp>
      <p:sp>
        <p:nvSpPr>
          <p:cNvPr id="61" name="Text Placeholder 5">
            <a:extLst>
              <a:ext uri="{FF2B5EF4-FFF2-40B4-BE49-F238E27FC236}">
                <a16:creationId xmlns:a16="http://schemas.microsoft.com/office/drawing/2014/main" id="{17C4A73C-45F4-40F2-B885-BC8D8C41BF51}"/>
              </a:ext>
            </a:extLst>
          </p:cNvPr>
          <p:cNvSpPr txBox="1">
            <a:spLocks/>
          </p:cNvSpPr>
          <p:nvPr/>
        </p:nvSpPr>
        <p:spPr>
          <a:xfrm>
            <a:off x="11142292" y="1750389"/>
            <a:ext cx="1044000" cy="1044000"/>
          </a:xfrm>
          <a:prstGeom prst="ellipse">
            <a:avLst/>
          </a:prstGeom>
          <a:solidFill>
            <a:schemeClr val="accent2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2</a:t>
            </a:r>
          </a:p>
        </p:txBody>
      </p:sp>
      <p:sp>
        <p:nvSpPr>
          <p:cNvPr id="5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6280706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Salt painting   </a:t>
            </a:r>
          </a:p>
        </p:txBody>
      </p:sp>
      <p:sp>
        <p:nvSpPr>
          <p:cNvPr id="59" name="Text Placeholder 5">
            <a:extLst>
              <a:ext uri="{FF2B5EF4-FFF2-40B4-BE49-F238E27FC236}">
                <a16:creationId xmlns:a16="http://schemas.microsoft.com/office/drawing/2014/main" id="{B628336C-583D-420B-91D6-ECCA17A9D6B0}"/>
              </a:ext>
            </a:extLst>
          </p:cNvPr>
          <p:cNvSpPr txBox="1">
            <a:spLocks/>
          </p:cNvSpPr>
          <p:nvPr/>
        </p:nvSpPr>
        <p:spPr>
          <a:xfrm>
            <a:off x="7353681" y="754325"/>
            <a:ext cx="1044000" cy="1044000"/>
          </a:xfrm>
          <a:prstGeom prst="ellipse">
            <a:avLst/>
          </a:prstGeom>
          <a:solidFill>
            <a:srgbClr val="00B0F0"/>
          </a:solidFill>
          <a:ln w="72390">
            <a:solidFill>
              <a:schemeClr val="bg1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Year 1</a:t>
            </a:r>
          </a:p>
        </p:txBody>
      </p:sp>
      <p:pic>
        <p:nvPicPr>
          <p:cNvPr id="57" name="Picture Placeholder 56">
            <a:extLst>
              <a:ext uri="{FF2B5EF4-FFF2-40B4-BE49-F238E27FC236}">
                <a16:creationId xmlns:a16="http://schemas.microsoft.com/office/drawing/2014/main" id="{C56968EA-E726-4A63-BB3E-1D81953216BE}"/>
              </a:ext>
            </a:extLst>
          </p:cNvPr>
          <p:cNvPicPr>
            <a:picLocks noGrp="1"/>
          </p:cNvPicPr>
          <p:nvPr>
            <p:ph type="pic" sz="quarter" idx="56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" r="759"/>
          <a:stretch>
            <a:fillRect/>
          </a:stretch>
        </p:blipFill>
        <p:spPr bwMode="auto">
          <a:xfrm>
            <a:off x="158330" y="5284004"/>
            <a:ext cx="1555595" cy="1127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80EC2F8-5036-4E84-AA59-81029F401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78" y="3932856"/>
            <a:ext cx="1609950" cy="1333686"/>
          </a:xfrm>
          <a:prstGeom prst="rect">
            <a:avLst/>
          </a:prstGeom>
        </p:spPr>
      </p:pic>
      <p:sp>
        <p:nvSpPr>
          <p:cNvPr id="37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5227268" y="767074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Let’s get crafty  </a:t>
            </a:r>
          </a:p>
        </p:txBody>
      </p:sp>
      <p:sp>
        <p:nvSpPr>
          <p:cNvPr id="38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4184841" y="799090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Creation station and egg threading </a:t>
            </a:r>
          </a:p>
        </p:txBody>
      </p:sp>
      <p:sp>
        <p:nvSpPr>
          <p:cNvPr id="40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3159965" y="837768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Paint my world   </a:t>
            </a:r>
          </a:p>
        </p:txBody>
      </p:sp>
      <p:sp>
        <p:nvSpPr>
          <p:cNvPr id="41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2117538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/>
              <a:t>Autumn wreaths and salt dough decorations   </a:t>
            </a:r>
          </a:p>
        </p:txBody>
      </p:sp>
      <p:sp>
        <p:nvSpPr>
          <p:cNvPr id="43" name="Text Placeholder 6">
            <a:extLst>
              <a:ext uri="{FF2B5EF4-FFF2-40B4-BE49-F238E27FC236}">
                <a16:creationId xmlns:a16="http://schemas.microsoft.com/office/drawing/2014/main" id="{FD38B8FB-6DBD-4043-A71D-334F0F193268}"/>
              </a:ext>
            </a:extLst>
          </p:cNvPr>
          <p:cNvSpPr txBox="1">
            <a:spLocks/>
          </p:cNvSpPr>
          <p:nvPr/>
        </p:nvSpPr>
        <p:spPr>
          <a:xfrm>
            <a:off x="1092662" y="821047"/>
            <a:ext cx="1024876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dirty="0"/>
              <a:t>Drawing marvellous marks  </a:t>
            </a:r>
          </a:p>
        </p:txBody>
      </p:sp>
    </p:spTree>
    <p:extLst>
      <p:ext uri="{BB962C8B-B14F-4D97-AF65-F5344CB8AC3E}">
        <p14:creationId xmlns:p14="http://schemas.microsoft.com/office/powerpoint/2010/main" val="1113207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TaxCatchAll xmlns="ceb0c3ba-34da-4f8e-820f-473e5691ac93" xsi:nil="true"/>
    <lcf76f155ced4ddcb4097134ff3c332f xmlns="95f75ec4-18a7-47b8-bf51-43214cee73c6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schemas.microsoft.com/office/2006/documentManagement/types"/>
    <ds:schemaRef ds:uri="ceb0c3ba-34da-4f8e-820f-473e5691ac93"/>
    <ds:schemaRef ds:uri="http://purl.org/dc/elements/1.1/"/>
    <ds:schemaRef ds:uri="http://schemas.microsoft.com/office/2006/metadata/properties"/>
    <ds:schemaRef ds:uri="95f75ec4-18a7-47b8-bf51-43214cee73c6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1C8D091-68E5-47DD-8BDC-3F217CCFC3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eb0c3ba-34da-4f8e-820f-473e5691ac93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6597</TotalTime>
  <Words>125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Michaela Goodall</cp:lastModifiedBy>
  <cp:revision>77</cp:revision>
  <cp:lastPrinted>2022-03-17T10:55:48Z</cp:lastPrinted>
  <dcterms:created xsi:type="dcterms:W3CDTF">2021-02-28T08:04:57Z</dcterms:created>
  <dcterms:modified xsi:type="dcterms:W3CDTF">2023-09-19T10:42:09Z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