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62" r:id="rId5"/>
  </p:sldIdLst>
  <p:sldSz cx="12192000" cy="6858000"/>
  <p:notesSz cx="6797675" cy="9926638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C6D82"/>
    <a:srgbClr val="F2C020"/>
    <a:srgbClr val="454D55"/>
    <a:srgbClr val="E8611D"/>
    <a:srgbClr val="81BF3B"/>
    <a:srgbClr val="F39D21"/>
    <a:srgbClr val="BAC82F"/>
    <a:srgbClr val="6F0066"/>
    <a:srgbClr val="403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726B14-D523-440A-B36C-6D75C7BF3E67}" v="3" dt="2023-09-19T11:12:38.608"/>
    <p1510:client id="{4453B81A-1FC1-45F8-BF84-6EE68BF242E3}" v="131" dt="2023-08-24T15:54:55.354"/>
    <p1510:client id="{9E103D7D-1AA6-80A2-1EF9-2D986118B134}" v="27" dt="2022-05-24T09:03:08.705"/>
    <p1510:client id="{A0960AF3-A746-0CC9-CE66-D9AC8C9D7695}" v="50" dt="2023-01-03T15:46:46.054"/>
    <p1510:client id="{A375A4A0-CD68-AC2E-6E65-FA6FF3829F3A}" v="11" dt="2022-09-06T11:05:05.281"/>
    <p1510:client id="{E46F34AF-59AE-6A0C-6DA5-1515B98C596D}" v="35" dt="2022-09-08T05:35:04.063"/>
    <p1510:client id="{ED763286-BF49-A545-0573-5862E3896237}" v="1" dt="2022-09-08T08:45:27.302"/>
  </p1510:revLst>
</p1510:revInfo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horzBarState="maximized">
    <p:restoredLeft sz="7288" autoAdjust="0"/>
    <p:restoredTop sz="94635" autoAdjust="0"/>
  </p:normalViewPr>
  <p:slideViewPr>
    <p:cSldViewPr snapToGrid="0" showGuides="1">
      <p:cViewPr varScale="1">
        <p:scale>
          <a:sx n="86" d="100"/>
          <a:sy n="86" d="100"/>
        </p:scale>
        <p:origin x="917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64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zzy Downey" userId="S::lizzy.downey@kpja.inmat.org.uk::ccda26fb-b60b-478b-bc7a-a9c3f139162d" providerId="AD" clId="Web-{E46F34AF-59AE-6A0C-6DA5-1515B98C596D}"/>
    <pc:docChg chg="modSld">
      <pc:chgData name="Lizzy Downey" userId="S::lizzy.downey@kpja.inmat.org.uk::ccda26fb-b60b-478b-bc7a-a9c3f139162d" providerId="AD" clId="Web-{E46F34AF-59AE-6A0C-6DA5-1515B98C596D}" dt="2022-09-08T05:35:01.766" v="36" actId="20577"/>
      <pc:docMkLst>
        <pc:docMk/>
      </pc:docMkLst>
      <pc:sldChg chg="modSp">
        <pc:chgData name="Lizzy Downey" userId="S::lizzy.downey@kpja.inmat.org.uk::ccda26fb-b60b-478b-bc7a-a9c3f139162d" providerId="AD" clId="Web-{E46F34AF-59AE-6A0C-6DA5-1515B98C596D}" dt="2022-09-08T05:35:01.766" v="36" actId="20577"/>
        <pc:sldMkLst>
          <pc:docMk/>
          <pc:sldMk cId="4013109569" sldId="262"/>
        </pc:sldMkLst>
        <pc:spChg chg="mod">
          <ac:chgData name="Lizzy Downey" userId="S::lizzy.downey@kpja.inmat.org.uk::ccda26fb-b60b-478b-bc7a-a9c3f139162d" providerId="AD" clId="Web-{E46F34AF-59AE-6A0C-6DA5-1515B98C596D}" dt="2022-09-08T05:34:43.078" v="28" actId="20577"/>
          <ac:spMkLst>
            <pc:docMk/>
            <pc:sldMk cId="4013109569" sldId="262"/>
            <ac:spMk id="20" creationId="{34863478-F042-4417-A2D1-554CFF321E53}"/>
          </ac:spMkLst>
        </pc:spChg>
        <pc:spChg chg="mod">
          <ac:chgData name="Lizzy Downey" userId="S::lizzy.downey@kpja.inmat.org.uk::ccda26fb-b60b-478b-bc7a-a9c3f139162d" providerId="AD" clId="Web-{E46F34AF-59AE-6A0C-6DA5-1515B98C596D}" dt="2022-09-08T05:34:54.047" v="31" actId="20577"/>
          <ac:spMkLst>
            <pc:docMk/>
            <pc:sldMk cId="4013109569" sldId="262"/>
            <ac:spMk id="26" creationId="{2E519906-8C59-436A-AF1F-52E610CD4B46}"/>
          </ac:spMkLst>
        </pc:spChg>
        <pc:spChg chg="mod">
          <ac:chgData name="Lizzy Downey" userId="S::lizzy.downey@kpja.inmat.org.uk::ccda26fb-b60b-478b-bc7a-a9c3f139162d" providerId="AD" clId="Web-{E46F34AF-59AE-6A0C-6DA5-1515B98C596D}" dt="2022-09-08T05:35:01.766" v="36" actId="20577"/>
          <ac:spMkLst>
            <pc:docMk/>
            <pc:sldMk cId="4013109569" sldId="262"/>
            <ac:spMk id="36" creationId="{EF38E0D1-7FD8-41FC-99A0-B5E7C7037DC7}"/>
          </ac:spMkLst>
        </pc:spChg>
        <pc:spChg chg="mod">
          <ac:chgData name="Lizzy Downey" userId="S::lizzy.downey@kpja.inmat.org.uk::ccda26fb-b60b-478b-bc7a-a9c3f139162d" providerId="AD" clId="Web-{E46F34AF-59AE-6A0C-6DA5-1515B98C596D}" dt="2022-09-08T05:34:58.797" v="33" actId="20577"/>
          <ac:spMkLst>
            <pc:docMk/>
            <pc:sldMk cId="4013109569" sldId="262"/>
            <ac:spMk id="58" creationId="{A2A28B50-09D5-4A85-9359-458428668196}"/>
          </ac:spMkLst>
        </pc:spChg>
      </pc:sldChg>
    </pc:docChg>
  </pc:docChgLst>
  <pc:docChgLst>
    <pc:chgData name="Lizzy Downey" userId="S::lizzy.downey@kpja.inmat.org.uk::ccda26fb-b60b-478b-bc7a-a9c3f139162d" providerId="AD" clId="Web-{A0960AF3-A746-0CC9-CE66-D9AC8C9D7695}"/>
    <pc:docChg chg="modSld">
      <pc:chgData name="Lizzy Downey" userId="S::lizzy.downey@kpja.inmat.org.uk::ccda26fb-b60b-478b-bc7a-a9c3f139162d" providerId="AD" clId="Web-{A0960AF3-A746-0CC9-CE66-D9AC8C9D7695}" dt="2023-01-03T15:46:45.429" v="50" actId="20577"/>
      <pc:docMkLst>
        <pc:docMk/>
      </pc:docMkLst>
      <pc:sldChg chg="modSp">
        <pc:chgData name="Lizzy Downey" userId="S::lizzy.downey@kpja.inmat.org.uk::ccda26fb-b60b-478b-bc7a-a9c3f139162d" providerId="AD" clId="Web-{A0960AF3-A746-0CC9-CE66-D9AC8C9D7695}" dt="2023-01-03T15:46:45.429" v="50" actId="20577"/>
        <pc:sldMkLst>
          <pc:docMk/>
          <pc:sldMk cId="4013109569" sldId="262"/>
        </pc:sldMkLst>
        <pc:spChg chg="mod">
          <ac:chgData name="Lizzy Downey" userId="S::lizzy.downey@kpja.inmat.org.uk::ccda26fb-b60b-478b-bc7a-a9c3f139162d" providerId="AD" clId="Web-{A0960AF3-A746-0CC9-CE66-D9AC8C9D7695}" dt="2023-01-03T15:45:22.239" v="12" actId="20577"/>
          <ac:spMkLst>
            <pc:docMk/>
            <pc:sldMk cId="4013109569" sldId="262"/>
            <ac:spMk id="23" creationId="{F909DA04-2F97-4353-955F-5CC8DA13B54B}"/>
          </ac:spMkLst>
        </pc:spChg>
        <pc:spChg chg="mod">
          <ac:chgData name="Lizzy Downey" userId="S::lizzy.downey@kpja.inmat.org.uk::ccda26fb-b60b-478b-bc7a-a9c3f139162d" providerId="AD" clId="Web-{A0960AF3-A746-0CC9-CE66-D9AC8C9D7695}" dt="2023-01-03T15:46:45.429" v="50" actId="20577"/>
          <ac:spMkLst>
            <pc:docMk/>
            <pc:sldMk cId="4013109569" sldId="262"/>
            <ac:spMk id="39" creationId="{ED240363-8473-49D1-B65D-980068ECBF4A}"/>
          </ac:spMkLst>
        </pc:spChg>
        <pc:spChg chg="mod">
          <ac:chgData name="Lizzy Downey" userId="S::lizzy.downey@kpja.inmat.org.uk::ccda26fb-b60b-478b-bc7a-a9c3f139162d" providerId="AD" clId="Web-{A0960AF3-A746-0CC9-CE66-D9AC8C9D7695}" dt="2023-01-03T15:46:04.381" v="34" actId="20577"/>
          <ac:spMkLst>
            <pc:docMk/>
            <pc:sldMk cId="4013109569" sldId="262"/>
            <ac:spMk id="56" creationId="{B8EB5356-3BAE-462E-8EDC-362FE1D425EB}"/>
          </ac:spMkLst>
        </pc:spChg>
        <pc:spChg chg="mod">
          <ac:chgData name="Lizzy Downey" userId="S::lizzy.downey@kpja.inmat.org.uk::ccda26fb-b60b-478b-bc7a-a9c3f139162d" providerId="AD" clId="Web-{A0960AF3-A746-0CC9-CE66-D9AC8C9D7695}" dt="2023-01-03T15:46:38.038" v="47" actId="20577"/>
          <ac:spMkLst>
            <pc:docMk/>
            <pc:sldMk cId="4013109569" sldId="262"/>
            <ac:spMk id="59" creationId="{A2A28B50-09D5-4A85-9359-458428668196}"/>
          </ac:spMkLst>
        </pc:spChg>
      </pc:sldChg>
    </pc:docChg>
  </pc:docChgLst>
  <pc:docChgLst>
    <pc:chgData name="Lizzy Downey" userId="S::lizzy.downey@kpja.inmat.org.uk::ccda26fb-b60b-478b-bc7a-a9c3f139162d" providerId="AD" clId="Web-{9E103D7D-1AA6-80A2-1EF9-2D986118B134}"/>
    <pc:docChg chg="modSld">
      <pc:chgData name="Lizzy Downey" userId="S::lizzy.downey@kpja.inmat.org.uk::ccda26fb-b60b-478b-bc7a-a9c3f139162d" providerId="AD" clId="Web-{9E103D7D-1AA6-80A2-1EF9-2D986118B134}" dt="2022-05-24T09:03:08.705" v="28" actId="20577"/>
      <pc:docMkLst>
        <pc:docMk/>
      </pc:docMkLst>
      <pc:sldChg chg="modSp">
        <pc:chgData name="Lizzy Downey" userId="S::lizzy.downey@kpja.inmat.org.uk::ccda26fb-b60b-478b-bc7a-a9c3f139162d" providerId="AD" clId="Web-{9E103D7D-1AA6-80A2-1EF9-2D986118B134}" dt="2022-05-24T09:03:08.705" v="28" actId="20577"/>
        <pc:sldMkLst>
          <pc:docMk/>
          <pc:sldMk cId="4013109569" sldId="262"/>
        </pc:sldMkLst>
        <pc:spChg chg="mod">
          <ac:chgData name="Lizzy Downey" userId="S::lizzy.downey@kpja.inmat.org.uk::ccda26fb-b60b-478b-bc7a-a9c3f139162d" providerId="AD" clId="Web-{9E103D7D-1AA6-80A2-1EF9-2D986118B134}" dt="2022-05-24T09:03:00.908" v="20" actId="20577"/>
          <ac:spMkLst>
            <pc:docMk/>
            <pc:sldMk cId="4013109569" sldId="262"/>
            <ac:spMk id="53" creationId="{E2378EF4-378B-43CC-8BDF-FA90B38A5133}"/>
          </ac:spMkLst>
        </pc:spChg>
        <pc:spChg chg="mod">
          <ac:chgData name="Lizzy Downey" userId="S::lizzy.downey@kpja.inmat.org.uk::ccda26fb-b60b-478b-bc7a-a9c3f139162d" providerId="AD" clId="Web-{9E103D7D-1AA6-80A2-1EF9-2D986118B134}" dt="2022-05-24T09:03:08.705" v="28" actId="20577"/>
          <ac:spMkLst>
            <pc:docMk/>
            <pc:sldMk cId="4013109569" sldId="262"/>
            <ac:spMk id="54" creationId="{E2378EF4-378B-43CC-8BDF-FA90B38A5133}"/>
          </ac:spMkLst>
        </pc:spChg>
      </pc:sldChg>
    </pc:docChg>
  </pc:docChgLst>
  <pc:docChgLst>
    <pc:chgData name="Peter Fairbrother" userId="S::peter.fairbrother@kpja.inmat.org.uk::294d7ad6-071e-4064-acb3-11c1515f7369" providerId="AD" clId="Web-{ED763286-BF49-A545-0573-5862E3896237}"/>
    <pc:docChg chg="modSld">
      <pc:chgData name="Peter Fairbrother" userId="S::peter.fairbrother@kpja.inmat.org.uk::294d7ad6-071e-4064-acb3-11c1515f7369" providerId="AD" clId="Web-{ED763286-BF49-A545-0573-5862E3896237}" dt="2022-09-08T08:45:27.302" v="0" actId="1076"/>
      <pc:docMkLst>
        <pc:docMk/>
      </pc:docMkLst>
      <pc:sldChg chg="modSp">
        <pc:chgData name="Peter Fairbrother" userId="S::peter.fairbrother@kpja.inmat.org.uk::294d7ad6-071e-4064-acb3-11c1515f7369" providerId="AD" clId="Web-{ED763286-BF49-A545-0573-5862E3896237}" dt="2022-09-08T08:45:27.302" v="0" actId="1076"/>
        <pc:sldMkLst>
          <pc:docMk/>
          <pc:sldMk cId="4013109569" sldId="262"/>
        </pc:sldMkLst>
        <pc:spChg chg="mod">
          <ac:chgData name="Peter Fairbrother" userId="S::peter.fairbrother@kpja.inmat.org.uk::294d7ad6-071e-4064-acb3-11c1515f7369" providerId="AD" clId="Web-{ED763286-BF49-A545-0573-5862E3896237}" dt="2022-09-08T08:45:27.302" v="0" actId="1076"/>
          <ac:spMkLst>
            <pc:docMk/>
            <pc:sldMk cId="4013109569" sldId="262"/>
            <ac:spMk id="50" creationId="{00000000-0000-0000-0000-000000000000}"/>
          </ac:spMkLst>
        </pc:spChg>
      </pc:sldChg>
    </pc:docChg>
  </pc:docChgLst>
  <pc:docChgLst>
    <pc:chgData clId="Web-{17726B14-D523-440A-B36C-6D75C7BF3E67}"/>
    <pc:docChg chg="modSld">
      <pc:chgData name="" userId="" providerId="" clId="Web-{17726B14-D523-440A-B36C-6D75C7BF3E67}" dt="2023-09-19T11:12:24.717" v="0"/>
      <pc:docMkLst>
        <pc:docMk/>
      </pc:docMkLst>
      <pc:sldChg chg="delSp">
        <pc:chgData name="" userId="" providerId="" clId="Web-{17726B14-D523-440A-B36C-6D75C7BF3E67}" dt="2023-09-19T11:12:24.717" v="0"/>
        <pc:sldMkLst>
          <pc:docMk/>
          <pc:sldMk cId="4013109569" sldId="262"/>
        </pc:sldMkLst>
        <pc:spChg chg="del">
          <ac:chgData name="" userId="" providerId="" clId="Web-{17726B14-D523-440A-B36C-6D75C7BF3E67}" dt="2023-09-19T11:12:24.717" v="0"/>
          <ac:spMkLst>
            <pc:docMk/>
            <pc:sldMk cId="4013109569" sldId="262"/>
            <ac:spMk id="4" creationId="{F68CB388-976B-4826-B0CB-F372DD288824}"/>
          </ac:spMkLst>
        </pc:spChg>
      </pc:sldChg>
    </pc:docChg>
  </pc:docChgLst>
  <pc:docChgLst>
    <pc:chgData name="Tanya Peacock" userId="S::tanya.peacock@kpja.inmat.org.uk::2160841a-ac11-4bdf-a7ba-45423686ff10" providerId="AD" clId="Web-{4453B81A-1FC1-45F8-BF84-6EE68BF242E3}"/>
    <pc:docChg chg="modSld">
      <pc:chgData name="Tanya Peacock" userId="S::tanya.peacock@kpja.inmat.org.uk::2160841a-ac11-4bdf-a7ba-45423686ff10" providerId="AD" clId="Web-{4453B81A-1FC1-45F8-BF84-6EE68BF242E3}" dt="2023-08-24T15:54:55.354" v="148" actId="20577"/>
      <pc:docMkLst>
        <pc:docMk/>
      </pc:docMkLst>
      <pc:sldChg chg="modSp">
        <pc:chgData name="Tanya Peacock" userId="S::tanya.peacock@kpja.inmat.org.uk::2160841a-ac11-4bdf-a7ba-45423686ff10" providerId="AD" clId="Web-{4453B81A-1FC1-45F8-BF84-6EE68BF242E3}" dt="2023-08-24T15:54:55.354" v="148" actId="20577"/>
        <pc:sldMkLst>
          <pc:docMk/>
          <pc:sldMk cId="4013109569" sldId="262"/>
        </pc:sldMkLst>
        <pc:spChg chg="mod">
          <ac:chgData name="Tanya Peacock" userId="S::tanya.peacock@kpja.inmat.org.uk::2160841a-ac11-4bdf-a7ba-45423686ff10" providerId="AD" clId="Web-{4453B81A-1FC1-45F8-BF84-6EE68BF242E3}" dt="2023-08-24T15:52:23.100" v="56" actId="20577"/>
          <ac:spMkLst>
            <pc:docMk/>
            <pc:sldMk cId="4013109569" sldId="262"/>
            <ac:spMk id="20" creationId="{34863478-F042-4417-A2D1-554CFF321E53}"/>
          </ac:spMkLst>
        </pc:spChg>
        <pc:spChg chg="mod">
          <ac:chgData name="Tanya Peacock" userId="S::tanya.peacock@kpja.inmat.org.uk::2160841a-ac11-4bdf-a7ba-45423686ff10" providerId="AD" clId="Web-{4453B81A-1FC1-45F8-BF84-6EE68BF242E3}" dt="2023-08-24T15:51:50.178" v="45" actId="20577"/>
          <ac:spMkLst>
            <pc:docMk/>
            <pc:sldMk cId="4013109569" sldId="262"/>
            <ac:spMk id="23" creationId="{F909DA04-2F97-4353-955F-5CC8DA13B54B}"/>
          </ac:spMkLst>
        </pc:spChg>
        <pc:spChg chg="mod">
          <ac:chgData name="Tanya Peacock" userId="S::tanya.peacock@kpja.inmat.org.uk::2160841a-ac11-4bdf-a7ba-45423686ff10" providerId="AD" clId="Web-{4453B81A-1FC1-45F8-BF84-6EE68BF242E3}" dt="2023-08-24T15:52:41.944" v="68" actId="20577"/>
          <ac:spMkLst>
            <pc:docMk/>
            <pc:sldMk cId="4013109569" sldId="262"/>
            <ac:spMk id="26" creationId="{2E519906-8C59-436A-AF1F-52E610CD4B46}"/>
          </ac:spMkLst>
        </pc:spChg>
        <pc:spChg chg="mod">
          <ac:chgData name="Tanya Peacock" userId="S::tanya.peacock@kpja.inmat.org.uk::2160841a-ac11-4bdf-a7ba-45423686ff10" providerId="AD" clId="Web-{4453B81A-1FC1-45F8-BF84-6EE68BF242E3}" dt="2023-08-24T15:54:22.197" v="123" actId="20577"/>
          <ac:spMkLst>
            <pc:docMk/>
            <pc:sldMk cId="4013109569" sldId="262"/>
            <ac:spMk id="36" creationId="{EF38E0D1-7FD8-41FC-99A0-B5E7C7037DC7}"/>
          </ac:spMkLst>
        </pc:spChg>
        <pc:spChg chg="mod">
          <ac:chgData name="Tanya Peacock" userId="S::tanya.peacock@kpja.inmat.org.uk::2160841a-ac11-4bdf-a7ba-45423686ff10" providerId="AD" clId="Web-{4453B81A-1FC1-45F8-BF84-6EE68BF242E3}" dt="2023-08-24T15:54:49.010" v="146" actId="20577"/>
          <ac:spMkLst>
            <pc:docMk/>
            <pc:sldMk cId="4013109569" sldId="262"/>
            <ac:spMk id="39" creationId="{ED240363-8473-49D1-B65D-980068ECBF4A}"/>
          </ac:spMkLst>
        </pc:spChg>
        <pc:spChg chg="mod">
          <ac:chgData name="Tanya Peacock" userId="S::tanya.peacock@kpja.inmat.org.uk::2160841a-ac11-4bdf-a7ba-45423686ff10" providerId="AD" clId="Web-{4453B81A-1FC1-45F8-BF84-6EE68BF242E3}" dt="2023-08-24T15:54:55.354" v="148" actId="20577"/>
          <ac:spMkLst>
            <pc:docMk/>
            <pc:sldMk cId="4013109569" sldId="262"/>
            <ac:spMk id="42" creationId="{9B23E803-FDB0-4D5B-A694-11451875ECEE}"/>
          </ac:spMkLst>
        </pc:spChg>
        <pc:spChg chg="mod">
          <ac:chgData name="Tanya Peacock" userId="S::tanya.peacock@kpja.inmat.org.uk::2160841a-ac11-4bdf-a7ba-45423686ff10" providerId="AD" clId="Web-{4453B81A-1FC1-45F8-BF84-6EE68BF242E3}" dt="2023-08-24T15:53:20.258" v="84" actId="20577"/>
          <ac:spMkLst>
            <pc:docMk/>
            <pc:sldMk cId="4013109569" sldId="262"/>
            <ac:spMk id="56" creationId="{B8EB5356-3BAE-462E-8EDC-362FE1D425EB}"/>
          </ac:spMkLst>
        </pc:spChg>
        <pc:spChg chg="mod">
          <ac:chgData name="Tanya Peacock" userId="S::tanya.peacock@kpja.inmat.org.uk::2160841a-ac11-4bdf-a7ba-45423686ff10" providerId="AD" clId="Web-{4453B81A-1FC1-45F8-BF84-6EE68BF242E3}" dt="2023-08-24T15:53:34.258" v="100" actId="20577"/>
          <ac:spMkLst>
            <pc:docMk/>
            <pc:sldMk cId="4013109569" sldId="262"/>
            <ac:spMk id="58" creationId="{A2A28B50-09D5-4A85-9359-458428668196}"/>
          </ac:spMkLst>
        </pc:spChg>
        <pc:spChg chg="mod">
          <ac:chgData name="Tanya Peacock" userId="S::tanya.peacock@kpja.inmat.org.uk::2160841a-ac11-4bdf-a7ba-45423686ff10" providerId="AD" clId="Web-{4453B81A-1FC1-45F8-BF84-6EE68BF242E3}" dt="2023-08-24T15:54:08.509" v="110" actId="20577"/>
          <ac:spMkLst>
            <pc:docMk/>
            <pc:sldMk cId="4013109569" sldId="262"/>
            <ac:spMk id="59" creationId="{A2A28B50-09D5-4A85-9359-458428668196}"/>
          </ac:spMkLst>
        </pc:spChg>
      </pc:sldChg>
    </pc:docChg>
  </pc:docChgLst>
  <pc:docChgLst>
    <pc:chgData name="Peter Fairbrother" userId="S::peter.fairbrother@kpja.inmat.org.uk::294d7ad6-071e-4064-acb3-11c1515f7369" providerId="AD" clId="Web-{A375A4A0-CD68-AC2E-6E65-FA6FF3829F3A}"/>
    <pc:docChg chg="modSld">
      <pc:chgData name="Peter Fairbrother" userId="S::peter.fairbrother@kpja.inmat.org.uk::294d7ad6-071e-4064-acb3-11c1515f7369" providerId="AD" clId="Web-{A375A4A0-CD68-AC2E-6E65-FA6FF3829F3A}" dt="2022-09-06T11:05:05.281" v="7" actId="14100"/>
      <pc:docMkLst>
        <pc:docMk/>
      </pc:docMkLst>
      <pc:sldChg chg="addSp delSp modSp">
        <pc:chgData name="Peter Fairbrother" userId="S::peter.fairbrother@kpja.inmat.org.uk::294d7ad6-071e-4064-acb3-11c1515f7369" providerId="AD" clId="Web-{A375A4A0-CD68-AC2E-6E65-FA6FF3829F3A}" dt="2022-09-06T11:05:05.281" v="7" actId="14100"/>
        <pc:sldMkLst>
          <pc:docMk/>
          <pc:sldMk cId="4013109569" sldId="262"/>
        </pc:sldMkLst>
        <pc:spChg chg="mod">
          <ac:chgData name="Peter Fairbrother" userId="S::peter.fairbrother@kpja.inmat.org.uk::294d7ad6-071e-4064-acb3-11c1515f7369" providerId="AD" clId="Web-{A375A4A0-CD68-AC2E-6E65-FA6FF3829F3A}" dt="2022-09-06T11:04:39.468" v="2" actId="20577"/>
          <ac:spMkLst>
            <pc:docMk/>
            <pc:sldMk cId="4013109569" sldId="262"/>
            <ac:spMk id="3" creationId="{A909317C-640B-47EF-B278-C09E915F8B73}"/>
          </ac:spMkLst>
        </pc:spChg>
        <pc:spChg chg="del">
          <ac:chgData name="Peter Fairbrother" userId="S::peter.fairbrother@kpja.inmat.org.uk::294d7ad6-071e-4064-acb3-11c1515f7369" providerId="AD" clId="Web-{A375A4A0-CD68-AC2E-6E65-FA6FF3829F3A}" dt="2022-09-06T11:04:43.983" v="3"/>
          <ac:spMkLst>
            <pc:docMk/>
            <pc:sldMk cId="4013109569" sldId="262"/>
            <ac:spMk id="5" creationId="{11EC16B6-0482-433B-B5AE-73E435B74A03}"/>
          </ac:spMkLst>
        </pc:spChg>
        <pc:picChg chg="add mod ord modCrop">
          <ac:chgData name="Peter Fairbrother" userId="S::peter.fairbrother@kpja.inmat.org.uk::294d7ad6-071e-4064-acb3-11c1515f7369" providerId="AD" clId="Web-{A375A4A0-CD68-AC2E-6E65-FA6FF3829F3A}" dt="2022-09-06T11:04:47.624" v="4" actId="1076"/>
          <ac:picMkLst>
            <pc:docMk/>
            <pc:sldMk cId="4013109569" sldId="262"/>
            <ac:picMk id="29" creationId="{121F9FF2-9A32-7BA4-BE3B-195AE11D1A4F}"/>
          </ac:picMkLst>
        </pc:picChg>
        <pc:picChg chg="add mod">
          <ac:chgData name="Peter Fairbrother" userId="S::peter.fairbrother@kpja.inmat.org.uk::294d7ad6-071e-4064-acb3-11c1515f7369" providerId="AD" clId="Web-{A375A4A0-CD68-AC2E-6E65-FA6FF3829F3A}" dt="2022-09-06T11:05:05.281" v="7" actId="14100"/>
          <ac:picMkLst>
            <pc:docMk/>
            <pc:sldMk cId="4013109569" sldId="262"/>
            <ac:picMk id="33" creationId="{3285E944-12C8-0A2D-DD13-BE7491BC3912}"/>
          </ac:picMkLst>
        </pc:picChg>
      </pc:sldChg>
    </pc:docChg>
  </pc:docChgLst>
  <pc:docChgLst>
    <pc:chgData name="Tanya Peacock" userId="S::tanya.peacock@kpja.inmat.org.uk::2160841a-ac11-4bdf-a7ba-45423686ff10" providerId="AD" clId="Web-{17726B14-D523-440A-B36C-6D75C7BF3E67}"/>
    <pc:docChg chg="modSld">
      <pc:chgData name="Tanya Peacock" userId="S::tanya.peacock@kpja.inmat.org.uk::2160841a-ac11-4bdf-a7ba-45423686ff10" providerId="AD" clId="Web-{17726B14-D523-440A-B36C-6D75C7BF3E67}" dt="2023-09-19T11:12:38.608" v="1"/>
      <pc:docMkLst>
        <pc:docMk/>
      </pc:docMkLst>
      <pc:sldChg chg="delSp modSp">
        <pc:chgData name="Tanya Peacock" userId="S::tanya.peacock@kpja.inmat.org.uk::2160841a-ac11-4bdf-a7ba-45423686ff10" providerId="AD" clId="Web-{17726B14-D523-440A-B36C-6D75C7BF3E67}" dt="2023-09-19T11:12:38.608" v="1"/>
        <pc:sldMkLst>
          <pc:docMk/>
          <pc:sldMk cId="4013109569" sldId="262"/>
        </pc:sldMkLst>
        <pc:spChg chg="del mod">
          <ac:chgData name="Tanya Peacock" userId="S::tanya.peacock@kpja.inmat.org.uk::2160841a-ac11-4bdf-a7ba-45423686ff10" providerId="AD" clId="Web-{17726B14-D523-440A-B36C-6D75C7BF3E67}" dt="2023-09-19T11:12:38.608" v="1"/>
          <ac:spMkLst>
            <pc:docMk/>
            <pc:sldMk cId="4013109569" sldId="262"/>
            <ac:spMk id="3" creationId="{A909317C-640B-47EF-B278-C09E915F8B73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7000810-46A0-4D1C-B9D9-C114C575E055}" type="datetime1">
              <a:rPr lang="en-GB" noProof="1" dirty="0" smtClean="0"/>
              <a:t>19/09/2023</a:t>
            </a:fld>
            <a:endParaRPr lang="en-GB" noProof="1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5371C06-22B2-4805-8A74-E63609FE61CE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2627EFA-81CA-4EC9-93AC-F9F36BB45D64}" type="datetime1">
              <a:rPr lang="en-GB" noProof="1" dirty="0" smtClean="0"/>
              <a:t>19/09/2023</a:t>
            </a:fld>
            <a:endParaRPr lang="en-GB" noProof="1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1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1"/>
              <a:t>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A14970C-3301-4DD8-87C8-448E3F893981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0" y="1207336"/>
            <a:ext cx="12192000" cy="4467863"/>
            <a:chOff x="0" y="1207336"/>
            <a:chExt cx="12192000" cy="4467863"/>
          </a:xfrm>
        </p:grpSpPr>
        <p:sp>
          <p:nvSpPr>
            <p:cNvPr id="33" name="Flowchart: Delay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613003" y="3441616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5" name="Flowchart: Delay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7949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100000">
                  <a:schemeClr val="tx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2000">
                  <a:schemeClr val="accent3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38" y="2079876"/>
            <a:ext cx="3052087" cy="1475598"/>
          </a:xfrm>
        </p:spPr>
        <p:txBody>
          <a:bodyPr lIns="0" tIns="0" rIns="0" bIns="0" rtlCol="0"/>
          <a:lstStyle>
            <a:lvl1pPr>
              <a:defRPr/>
            </a:lvl1pPr>
          </a:lstStyle>
          <a:p>
            <a:pPr rtl="0"/>
            <a:r>
              <a:rPr lang="en-GB" noProof="1"/>
              <a:t>CLICK TO EDIT</a:t>
            </a:r>
            <a:br>
              <a:rPr lang="en-GB" noProof="1"/>
            </a:br>
            <a:r>
              <a:rPr lang="en-GB" noProof="1"/>
              <a:t>MASTER TITLE</a:t>
            </a:r>
            <a:br>
              <a:rPr lang="en-GB" noProof="1"/>
            </a:br>
            <a:r>
              <a:rPr lang="en-GB" noProof="1"/>
              <a:t>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1963" y="3587769"/>
            <a:ext cx="1726129" cy="291597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1" i="1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F135EA3-D982-467F-B90A-B791DFDDA8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63" y="3927199"/>
            <a:ext cx="1726129" cy="378571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3 Years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:a16="http://schemas.microsoft.com/office/drawing/2014/main" id="{4580320F-7723-4672-AB19-22C87ECD53D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461963" y="5725379"/>
            <a:ext cx="950912" cy="685800"/>
          </a:xfrm>
          <a:ln w="3556">
            <a:solidFill>
              <a:srgbClr val="454D55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en-US" noProof="1"/>
              <a:t>Click icon to add picture</a:t>
            </a:r>
            <a:endParaRPr lang="en-GB" noProof="1"/>
          </a:p>
        </p:txBody>
      </p:sp>
      <p:sp>
        <p:nvSpPr>
          <p:cNvPr id="108" name="Text Placeholder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2565129" y="863644"/>
            <a:ext cx="104400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4968" y="84398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78435" y="436306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BAC82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78434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59136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622FB247-DB8F-4B67-B9EA-5741E1DDBEE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422681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81BF3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CE2C8800-C93B-4E93-9AE2-9CBFC1E6D7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422680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:a16="http://schemas.microsoft.com/office/drawing/2014/main" id="{CC1B1148-CFC2-4FF7-8B7C-9502EB650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03304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60559160-7568-4A5B-88B4-DBB3C42D5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755391" y="43779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2CA05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755390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:a16="http://schemas.microsoft.com/office/drawing/2014/main" id="{DC934A70-FE40-4A89-9799-1A67234666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7472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106873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1B866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85539ED-B933-484F-8ECB-700829A52C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106872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05088" y="1917406"/>
            <a:ext cx="104400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:a16="http://schemas.microsoft.com/office/drawing/2014/main" id="{D7526F27-FC58-40E7-A76A-47A27D232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7472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0D030018-A573-45D1-B6EF-210F3CF92D5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105170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0C6D8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91FC8372-90CA-42B7-A237-0BC81F2687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105169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:a16="http://schemas.microsoft.com/office/drawing/2014/main" id="{242D0BB2-4F17-4A8D-87A7-FADA2CAEC6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04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7F7CC596-D7AD-4DCE-B864-BB1A6A7C8B1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55390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403474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8E66912-ACE9-4007-9A2B-050DC9408A2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755389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:a16="http://schemas.microsoft.com/office/drawing/2014/main" id="{CC1EC2BE-5D73-4D49-B2F2-4DA2785D6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59136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441FE3C4-7737-4EB6-9280-FAD8852FB4B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420978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571B6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70EF49EC-F8D8-463F-B786-F2C04C33AEE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420977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:a16="http://schemas.microsoft.com/office/drawing/2014/main" id="{997AC0B1-99FC-455E-A896-3C370BB38C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4968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66EAED5-741C-44D6-840F-C90C1AF74A2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071198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6F0066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887B0FE-2AB8-455F-8EC7-C8F31FEA27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071197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88092" y="397952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14968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E9ED50CB-058A-4C6B-A8E2-0536EC0E40D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75657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04D14365-5F59-4F4F-B237-26A11A2DDDD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75656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:a16="http://schemas.microsoft.com/office/drawing/2014/main" id="{CFA7DBCF-F797-4B29-8C96-7AC1602BBC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59136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423464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423463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:a16="http://schemas.microsoft.com/office/drawing/2014/main" id="{113ADCA9-C0A6-4FAB-A09E-4DECBD41D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03304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3EC66011-3B65-49CC-8886-E2CCFBFFABD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759849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E8611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3B2B5959-E5CC-42A7-B797-463098BE629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759848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:a16="http://schemas.microsoft.com/office/drawing/2014/main" id="{91E8A179-36A3-4D0A-96E7-689F93F9B8F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447472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107656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07655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293432" y="4973439"/>
            <a:ext cx="104400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3E081-530B-464A-B47C-C858A60E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1"/>
              <a:t>ADD A 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373A1-F9A6-4E7C-A04F-22454F3A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05888" y="550858"/>
            <a:ext cx="2743200" cy="176716"/>
          </a:xfrm>
          <a:prstGeom prst="rect">
            <a:avLst/>
          </a:prstGeom>
        </p:spPr>
        <p:txBody>
          <a:bodyPr rtlCol="0"/>
          <a:lstStyle/>
          <a:p>
            <a:pPr rtl="0"/>
            <a:fld id="{304D15CA-71E0-4E58-88EE-F320CE89B540}" type="datetime1">
              <a:rPr lang="en-GB" noProof="1" smtClean="0"/>
              <a:t>19/09/2023</a:t>
            </a:fld>
            <a:endParaRPr lang="en-GB" noProof="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BF57F-FEA7-4D09-AA29-F32AA557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3C1428B-5ACF-4E79-A091-05E2328DA75D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25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3088"/>
            <a:ext cx="10515600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1"/>
              <a:t>Click to 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05888" y="577752"/>
            <a:ext cx="27432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F7182A2F-4C01-4B4F-B855-198932A18E99}" type="datetime1">
              <a:rPr lang="en-GB" noProof="1" dirty="0" smtClean="0"/>
              <a:t>19/09/2023</a:t>
            </a:fld>
            <a:endParaRPr lang="en-GB" noProof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05888" y="392469"/>
            <a:ext cx="274320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r>
              <a:rPr lang="en-GB" noProof="1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392470"/>
            <a:ext cx="395287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93C1428B-5ACF-4E79-A091-05E2328DA75D}" type="slidenum">
              <a:rPr lang="en-GB" noProof="1" dirty="0" smtClean="0"/>
              <a:pPr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A46BB-CC2D-4E83-982C-6F8A50F0E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Music Curriculum Road Map</a:t>
            </a:r>
          </a:p>
        </p:txBody>
      </p:sp>
      <p:pic>
        <p:nvPicPr>
          <p:cNvPr id="29" name="Picture 32" descr="Logo, company name&#10;&#10;Description automatically generated">
            <a:extLst>
              <a:ext uri="{FF2B5EF4-FFF2-40B4-BE49-F238E27FC236}">
                <a16:creationId xmlns:a16="http://schemas.microsoft.com/office/drawing/2014/main" id="{121F9FF2-9A32-7BA4-BE3B-195AE11D1A4F}"/>
              </a:ext>
            </a:extLst>
          </p:cNvPr>
          <p:cNvPicPr>
            <a:picLocks noGrp="1" noChangeAspect="1"/>
          </p:cNvPicPr>
          <p:nvPr>
            <p:ph type="pic" sz="quarter" idx="56"/>
          </p:nvPr>
        </p:nvPicPr>
        <p:blipFill rotWithShape="1">
          <a:blip r:embed="rId2"/>
          <a:srcRect t="14985" b="14985"/>
          <a:stretch/>
        </p:blipFill>
        <p:spPr>
          <a:xfrm>
            <a:off x="387133" y="5577741"/>
            <a:ext cx="581025" cy="600075"/>
          </a:xfr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7C4A73C-45F4-40F2-B885-BC8D8C41BF51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4954137" y="890649"/>
            <a:ext cx="1044000" cy="1044000"/>
          </a:xfrm>
        </p:spPr>
        <p:txBody>
          <a:bodyPr/>
          <a:lstStyle/>
          <a:p>
            <a:r>
              <a:rPr lang="en-GB" dirty="0"/>
              <a:t>KS1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52F7848-F2A2-433D-84DC-4B1E33F91B3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143198" y="883220"/>
            <a:ext cx="1044000" cy="1044000"/>
          </a:xfrm>
        </p:spPr>
        <p:txBody>
          <a:bodyPr>
            <a:normAutofit fontScale="25000" lnSpcReduction="20000"/>
          </a:bodyPr>
          <a:lstStyle/>
          <a:p>
            <a:r>
              <a:rPr lang="en-GB" dirty="0"/>
              <a:t>Autumn 1 – Hey you! </a:t>
            </a:r>
          </a:p>
          <a:p>
            <a:r>
              <a:rPr lang="en-GB" dirty="0"/>
              <a:t>Autumn 2 - Rhythm In The Way We Walk and Banana Rap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70EDF63-1854-4546-8ED8-F2C2A50F213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EYFS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7841CA7-C2B3-4713-A3A9-676F7B3177EA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C9D8722-D8B2-4CCE-8AC5-C6DF6285ADC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360949" y="882539"/>
            <a:ext cx="1044000" cy="1044000"/>
          </a:xfrm>
        </p:spPr>
        <p:txBody>
          <a:bodyPr>
            <a:normAutofit fontScale="32500" lnSpcReduction="20000"/>
          </a:bodyPr>
          <a:lstStyle/>
          <a:p>
            <a:r>
              <a:rPr lang="en-GB" dirty="0"/>
              <a:t>Spring 1 – In the groove </a:t>
            </a:r>
          </a:p>
          <a:p>
            <a:r>
              <a:rPr lang="en-GB" dirty="0"/>
              <a:t>Spring 2 - </a:t>
            </a:r>
            <a:r>
              <a:rPr lang="en-US" b="1" dirty="0"/>
              <a:t>Round And Round</a:t>
            </a:r>
            <a:endParaRPr lang="en-GB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262AE8C-80D3-4A95-997F-285172DCC09A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C777B24-2228-4EA7-9876-2B5776A9C90A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6E908D5-8CBB-46A9-AA66-D0ACB3C9544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555165" y="843980"/>
            <a:ext cx="1044000" cy="1044000"/>
          </a:xfrm>
        </p:spPr>
        <p:txBody>
          <a:bodyPr>
            <a:normAutofit fontScale="25000" lnSpcReduction="20000"/>
          </a:bodyPr>
          <a:lstStyle/>
          <a:p>
            <a:r>
              <a:rPr lang="en-GB" dirty="0"/>
              <a:t>Summer 1 – Your Imagination </a:t>
            </a:r>
            <a:r>
              <a:rPr lang="en-GB" sz="3200" dirty="0"/>
              <a:t>Summer 2- Reflect, Rewind and Replay </a:t>
            </a:r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ABDF9130-72FD-4387-A1BF-90D605F540E1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Year 1 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00E3D75-7142-48C0-9DE2-2B48292E2030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E2378EF4-378B-43CC-8BDF-FA90B38A513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855488" y="885963"/>
            <a:ext cx="1044000" cy="1044000"/>
          </a:xfrm>
        </p:spPr>
        <p:txBody>
          <a:bodyPr>
            <a:normAutofit fontScale="32500" lnSpcReduction="20000"/>
          </a:bodyPr>
          <a:lstStyle/>
          <a:p>
            <a:r>
              <a:rPr lang="en-GB" dirty="0"/>
              <a:t>Autumn 1 – Hands, Feet, Heart </a:t>
            </a:r>
          </a:p>
          <a:p>
            <a:r>
              <a:rPr lang="en-GB" dirty="0"/>
              <a:t>Autumn 2 – </a:t>
            </a:r>
            <a:r>
              <a:rPr lang="en-GB" dirty="0" err="1"/>
              <a:t>Ho</a:t>
            </a:r>
            <a:r>
              <a:rPr lang="en-GB" dirty="0"/>
              <a:t> </a:t>
            </a:r>
            <a:r>
              <a:rPr lang="en-GB" dirty="0" err="1"/>
              <a:t>Ho</a:t>
            </a:r>
            <a:r>
              <a:rPr lang="en-GB" dirty="0"/>
              <a:t> </a:t>
            </a:r>
            <a:r>
              <a:rPr lang="en-GB" dirty="0" err="1"/>
              <a:t>Ho</a:t>
            </a:r>
            <a:r>
              <a:rPr lang="en-GB" dirty="0"/>
              <a:t>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23EC9B52-9AE5-4103-B0FE-093F00C5AEA2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8926949" y="2016065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Year 2 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4242FAF3-558D-46C2-9183-1A415B406014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D0576D8-7056-4C14-AB61-5BAF7914F25A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9724013" y="2904758"/>
            <a:ext cx="1044000" cy="1044000"/>
          </a:xfrm>
        </p:spPr>
        <p:txBody>
          <a:bodyPr/>
          <a:lstStyle/>
          <a:p>
            <a:r>
              <a:rPr lang="en-GB" dirty="0"/>
              <a:t>LKS2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34863478-F042-4417-A2D1-554CFF321E5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656147" y="2914158"/>
            <a:ext cx="1044000" cy="1044000"/>
          </a:xfrm>
        </p:spPr>
        <p:txBody>
          <a:bodyPr>
            <a:noAutofit/>
          </a:bodyPr>
          <a:lstStyle/>
          <a:p>
            <a:r>
              <a:rPr lang="en-GB" sz="900" dirty="0" err="1"/>
              <a:t>Aut</a:t>
            </a:r>
            <a:r>
              <a:rPr lang="en-GB" sz="900" dirty="0"/>
              <a:t> 1 Let your spirit fly</a:t>
            </a:r>
            <a:endParaRPr lang="en-US"/>
          </a:p>
          <a:p>
            <a:r>
              <a:rPr lang="en-GB" sz="900" dirty="0" err="1"/>
              <a:t>Aut</a:t>
            </a:r>
            <a:r>
              <a:rPr lang="en-GB" sz="900" dirty="0"/>
              <a:t> 2 Glockenspiel stage 1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E030D27-721D-4540-9C3F-1C7936790C10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51529317-C342-47C4-A204-A84EBFDC2735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F909DA04-2F97-4353-955F-5CC8DA13B54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83169" y="2943002"/>
            <a:ext cx="1044000" cy="1044000"/>
          </a:xfrm>
        </p:spPr>
        <p:txBody>
          <a:bodyPr>
            <a:normAutofit fontScale="25000" lnSpcReduction="20000"/>
          </a:bodyPr>
          <a:lstStyle/>
          <a:p>
            <a:r>
              <a:rPr lang="en-GB" dirty="0"/>
              <a:t>Spring 1 – </a:t>
            </a:r>
            <a:r>
              <a:rPr lang="en-GB" dirty="0">
                <a:ea typeface="+mj-lt"/>
                <a:cs typeface="+mj-lt"/>
              </a:rPr>
              <a:t> Three little birds</a:t>
            </a:r>
            <a:endParaRPr lang="en-GB" dirty="0"/>
          </a:p>
          <a:p>
            <a:r>
              <a:rPr lang="en-GB" dirty="0"/>
              <a:t>Spring 2 – </a:t>
            </a:r>
            <a:r>
              <a:rPr lang="en-GB" dirty="0">
                <a:ea typeface="+mj-lt"/>
                <a:cs typeface="+mj-lt"/>
              </a:rPr>
              <a:t> The dragon song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2FCABD9A-9D02-4518-B138-14C6919B36E8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Year 3 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7573A20B-DF26-43A3-AFEA-1D8657D99F38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2E519906-8C59-436A-AF1F-52E610CD4B4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219601" y="2958262"/>
            <a:ext cx="1044000" cy="1044000"/>
          </a:xfrm>
        </p:spPr>
        <p:txBody>
          <a:bodyPr>
            <a:normAutofit fontScale="32500" lnSpcReduction="20000"/>
          </a:bodyPr>
          <a:lstStyle/>
          <a:p>
            <a:r>
              <a:rPr lang="en-GB" dirty="0">
                <a:ea typeface="+mj-lt"/>
                <a:cs typeface="+mj-lt"/>
              </a:rPr>
              <a:t>Autumn  1 – Mamma Mia</a:t>
            </a:r>
          </a:p>
          <a:p>
            <a:r>
              <a:rPr lang="en-GB" dirty="0">
                <a:ea typeface="+mj-lt"/>
                <a:cs typeface="+mj-lt"/>
              </a:rPr>
              <a:t>Autumn 2 –</a:t>
            </a:r>
            <a:r>
              <a:rPr lang="en-GB" dirty="0" err="1">
                <a:ea typeface="+mj-lt"/>
                <a:cs typeface="+mj-lt"/>
              </a:rPr>
              <a:t>Glockenpiel</a:t>
            </a:r>
            <a:r>
              <a:rPr lang="en-GB" dirty="0">
                <a:ea typeface="+mj-lt"/>
                <a:cs typeface="+mj-lt"/>
              </a:rPr>
              <a:t> stage 2</a:t>
            </a:r>
            <a:endParaRPr lang="en-GB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F7A0AB0A-EC6E-4909-BB30-A7B0D00B9B88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821E67DE-6177-4574-AD05-DB68EEF13858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89699ED-4938-4C5A-9007-FB0A9316F1A1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Year 4 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2136198C-EAD2-49A2-9E43-6F9F1F847D6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6B942E05-1003-41FC-9572-76CBCE75F28E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GB" dirty="0"/>
              <a:t>UKS2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8D55FF01-D7E6-48C9-942A-0078AEC5B814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Year 5 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17DD6040-C70E-458D-A974-9EF9D9BA6DB3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F38E0D1-7FD8-41FC-99A0-B5E7C7037DC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7179275" y="4986110"/>
            <a:ext cx="1044000" cy="1044000"/>
          </a:xfrm>
        </p:spPr>
        <p:txBody>
          <a:bodyPr>
            <a:normAutofit fontScale="32500" lnSpcReduction="20000"/>
          </a:bodyPr>
          <a:lstStyle/>
          <a:p>
            <a:r>
              <a:rPr lang="en-GB">
                <a:ea typeface="+mj-lt"/>
                <a:cs typeface="+mj-lt"/>
              </a:rPr>
              <a:t>Autumn  1 – Happy</a:t>
            </a:r>
          </a:p>
          <a:p>
            <a:r>
              <a:rPr lang="en-GB" dirty="0">
                <a:ea typeface="+mj-lt"/>
                <a:cs typeface="+mj-lt"/>
              </a:rPr>
              <a:t>Autumn 2 – </a:t>
            </a:r>
            <a:r>
              <a:rPr lang="en-GB" dirty="0" err="1">
                <a:ea typeface="+mj-lt"/>
                <a:cs typeface="+mj-lt"/>
              </a:rPr>
              <a:t>Clasroom</a:t>
            </a:r>
            <a:r>
              <a:rPr lang="en-GB" dirty="0">
                <a:ea typeface="+mj-lt"/>
                <a:cs typeface="+mj-lt"/>
              </a:rPr>
              <a:t> jazz 2</a:t>
            </a:r>
            <a:endParaRPr lang="en-GB" dirty="0"/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2301CB64-714A-4CF0-9449-C28F7853B603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8BEC5BAD-1D99-4F57-A353-820235E67C63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ED240363-8473-49D1-B65D-980068ECBF4A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8404949" y="5012648"/>
            <a:ext cx="1044000" cy="1044000"/>
          </a:xfrm>
        </p:spPr>
        <p:txBody>
          <a:bodyPr>
            <a:normAutofit fontScale="25000" lnSpcReduction="20000"/>
          </a:bodyPr>
          <a:lstStyle/>
          <a:p>
            <a:r>
              <a:rPr lang="en-GB"/>
              <a:t>Spring 1 –A new year carol</a:t>
            </a:r>
            <a:endParaRPr lang="en-US"/>
          </a:p>
          <a:p>
            <a:r>
              <a:rPr lang="en-GB" dirty="0"/>
              <a:t>Spring 2 – you've </a:t>
            </a:r>
            <a:r>
              <a:rPr lang="en-GB" dirty="0">
                <a:ea typeface="+mj-lt"/>
                <a:cs typeface="+mj-lt"/>
              </a:rPr>
              <a:t>got a friend</a:t>
            </a:r>
            <a:endParaRPr lang="en-US" dirty="0">
              <a:ea typeface="+mj-lt"/>
              <a:cs typeface="+mj-lt"/>
            </a:endParaRP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35DEF7A2-9BF4-4520-957B-CAD9A051AB12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7717910" y="4610297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Year 6 </a:t>
            </a:r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703AB98E-9D44-4594-A557-B90AD0F81285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9B23E803-FDB0-4D5B-A694-11451875ECEE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9704806" y="4970360"/>
            <a:ext cx="1044000" cy="1044000"/>
          </a:xfrm>
        </p:spPr>
        <p:txBody>
          <a:bodyPr>
            <a:normAutofit fontScale="25000" lnSpcReduction="20000"/>
          </a:bodyPr>
          <a:lstStyle/>
          <a:p>
            <a:r>
              <a:rPr lang="en-GB" dirty="0"/>
              <a:t>Summer 1 – </a:t>
            </a:r>
            <a:r>
              <a:rPr lang="en-GB"/>
              <a:t>music and me  </a:t>
            </a:r>
            <a:endParaRPr lang="en-GB" dirty="0"/>
          </a:p>
          <a:p>
            <a:r>
              <a:rPr lang="en-GB" dirty="0"/>
              <a:t>Summer 2 – Reflect, Rewind and Replay</a:t>
            </a: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067A4786-259D-4923-AC95-D5A15F421D07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1826A39C-8137-49FD-8101-DD81893396C2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6" name="Footer Placeholder 45">
            <a:extLst>
              <a:ext uri="{FF2B5EF4-FFF2-40B4-BE49-F238E27FC236}">
                <a16:creationId xmlns:a16="http://schemas.microsoft.com/office/drawing/2014/main" id="{BBE9B811-7F2D-49ED-81C9-F5C1D4BB0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1"/>
              <a:t>ADD A FOOTER</a:t>
            </a:r>
          </a:p>
        </p:txBody>
      </p:sp>
      <p:sp>
        <p:nvSpPr>
          <p:cNvPr id="47" name="Date Placeholder 46">
            <a:extLst>
              <a:ext uri="{FF2B5EF4-FFF2-40B4-BE49-F238E27FC236}">
                <a16:creationId xmlns:a16="http://schemas.microsoft.com/office/drawing/2014/main" id="{7B263818-5A0D-4D2E-B3CC-2D7B11A7D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04D15CA-71E0-4E58-88EE-F320CE89B540}" type="datetime1">
              <a:rPr lang="en-GB" noProof="1" smtClean="0"/>
              <a:t>19/09/2023</a:t>
            </a:fld>
            <a:endParaRPr lang="en-GB" noProof="1"/>
          </a:p>
        </p:txBody>
      </p:sp>
      <p:sp>
        <p:nvSpPr>
          <p:cNvPr id="48" name="Slide Number Placeholder 47">
            <a:extLst>
              <a:ext uri="{FF2B5EF4-FFF2-40B4-BE49-F238E27FC236}">
                <a16:creationId xmlns:a16="http://schemas.microsoft.com/office/drawing/2014/main" id="{F7893FAE-A2D7-4039-9BA0-E967C7840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3C1428B-5ACF-4E79-A091-05E2328DA75D}" type="slidenum">
              <a:rPr lang="en-GB" noProof="1" smtClean="0"/>
              <a:t>1</a:t>
            </a:fld>
            <a:endParaRPr lang="en-GB" noProof="1"/>
          </a:p>
        </p:txBody>
      </p:sp>
      <p:sp>
        <p:nvSpPr>
          <p:cNvPr id="49" name="Text Placeholder 5"/>
          <p:cNvSpPr txBox="1">
            <a:spLocks/>
          </p:cNvSpPr>
          <p:nvPr/>
        </p:nvSpPr>
        <p:spPr>
          <a:xfrm>
            <a:off x="0" y="756989"/>
            <a:ext cx="1044000" cy="1044000"/>
          </a:xfrm>
          <a:prstGeom prst="ellipse">
            <a:avLst/>
          </a:prstGeom>
          <a:solidFill>
            <a:srgbClr val="F39D21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EYFS</a:t>
            </a:r>
          </a:p>
        </p:txBody>
      </p:sp>
      <p:sp>
        <p:nvSpPr>
          <p:cNvPr id="50" name="Text Placeholder 6"/>
          <p:cNvSpPr txBox="1">
            <a:spLocks/>
          </p:cNvSpPr>
          <p:nvPr/>
        </p:nvSpPr>
        <p:spPr>
          <a:xfrm>
            <a:off x="2261477" y="823371"/>
            <a:ext cx="1256725" cy="1029924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/>
              <a:t>Spring 1 – Everyone!</a:t>
            </a:r>
            <a:br>
              <a:rPr lang="en-GB" sz="1400" dirty="0"/>
            </a:br>
            <a:r>
              <a:rPr lang="en-GB" sz="1400" dirty="0"/>
              <a:t>Spring 2 – Our World. </a:t>
            </a:r>
          </a:p>
          <a:p>
            <a:endParaRPr lang="en-GB" sz="1400" dirty="0"/>
          </a:p>
        </p:txBody>
      </p:sp>
      <p:sp>
        <p:nvSpPr>
          <p:cNvPr id="51" name="Text Placeholder 6"/>
          <p:cNvSpPr txBox="1">
            <a:spLocks/>
          </p:cNvSpPr>
          <p:nvPr/>
        </p:nvSpPr>
        <p:spPr>
          <a:xfrm>
            <a:off x="1123858" y="788735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F2C020"/>
            </a:solidFill>
          </a:ln>
        </p:spPr>
        <p:txBody>
          <a:bodyPr vert="horz" lIns="0" tIns="0" rIns="0" bIns="0" rtlCol="0" anchor="ctr" anchorCtr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Autumn 1 – Me </a:t>
            </a:r>
          </a:p>
          <a:p>
            <a:r>
              <a:rPr lang="en-GB" sz="1200" dirty="0"/>
              <a:t>Autumn 2 – My stories </a:t>
            </a:r>
          </a:p>
        </p:txBody>
      </p:sp>
      <p:sp>
        <p:nvSpPr>
          <p:cNvPr id="52" name="Text Placeholder 6"/>
          <p:cNvSpPr txBox="1">
            <a:spLocks/>
          </p:cNvSpPr>
          <p:nvPr/>
        </p:nvSpPr>
        <p:spPr>
          <a:xfrm>
            <a:off x="3539591" y="823032"/>
            <a:ext cx="1256725" cy="1029924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/>
              <a:t>Summer 1 – Big Bear Funk </a:t>
            </a:r>
          </a:p>
          <a:p>
            <a:r>
              <a:rPr lang="en-GB" sz="1400" dirty="0"/>
              <a:t>Summer 2- Reflect, Rewind and Replay </a:t>
            </a:r>
          </a:p>
        </p:txBody>
      </p:sp>
      <p:sp>
        <p:nvSpPr>
          <p:cNvPr id="53" name="Text Placeholder 15">
            <a:extLst>
              <a:ext uri="{FF2B5EF4-FFF2-40B4-BE49-F238E27FC236}">
                <a16:creationId xmlns:a16="http://schemas.microsoft.com/office/drawing/2014/main" id="{E2378EF4-378B-43CC-8BDF-FA90B38A513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0967132" y="1424121"/>
            <a:ext cx="1044000" cy="1044000"/>
          </a:xfrm>
        </p:spPr>
        <p:txBody>
          <a:bodyPr>
            <a:normAutofit fontScale="32500" lnSpcReduction="20000"/>
          </a:bodyPr>
          <a:lstStyle/>
          <a:p>
            <a:r>
              <a:rPr lang="en-GB" dirty="0"/>
              <a:t>Spring 1 – I </a:t>
            </a:r>
            <a:r>
              <a:rPr lang="en-GB" dirty="0" err="1"/>
              <a:t>wanna</a:t>
            </a:r>
            <a:r>
              <a:rPr lang="en-GB" dirty="0"/>
              <a:t> play in a band</a:t>
            </a:r>
          </a:p>
          <a:p>
            <a:r>
              <a:rPr lang="en-GB" dirty="0"/>
              <a:t>Spring 2 – </a:t>
            </a:r>
            <a:r>
              <a:rPr lang="en-GB" dirty="0" err="1"/>
              <a:t>Zootime</a:t>
            </a:r>
            <a:r>
              <a:rPr lang="en-GB" dirty="0"/>
              <a:t> </a:t>
            </a:r>
          </a:p>
        </p:txBody>
      </p:sp>
      <p:sp>
        <p:nvSpPr>
          <p:cNvPr id="54" name="Text Placeholder 15">
            <a:extLst>
              <a:ext uri="{FF2B5EF4-FFF2-40B4-BE49-F238E27FC236}">
                <a16:creationId xmlns:a16="http://schemas.microsoft.com/office/drawing/2014/main" id="{E2378EF4-378B-43CC-8BDF-FA90B38A513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0815745" y="2496717"/>
            <a:ext cx="1044000" cy="1044000"/>
          </a:xfrm>
        </p:spPr>
        <p:txBody>
          <a:bodyPr>
            <a:normAutofit fontScale="25000" lnSpcReduction="20000"/>
          </a:bodyPr>
          <a:lstStyle/>
          <a:p>
            <a:r>
              <a:rPr lang="en-GB" dirty="0"/>
              <a:t>Summer 1 – Friendship song  </a:t>
            </a:r>
          </a:p>
          <a:p>
            <a:r>
              <a:rPr lang="en-GB" dirty="0"/>
              <a:t>Summer 2 -  Reflect, Rewind and Replay</a:t>
            </a:r>
          </a:p>
        </p:txBody>
      </p:sp>
      <p:sp>
        <p:nvSpPr>
          <p:cNvPr id="55" name="Text Placeholder 22">
            <a:extLst>
              <a:ext uri="{FF2B5EF4-FFF2-40B4-BE49-F238E27FC236}">
                <a16:creationId xmlns:a16="http://schemas.microsoft.com/office/drawing/2014/main" id="{F909DA04-2F97-4353-955F-5CC8DA13B54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491437" y="2979707"/>
            <a:ext cx="1044000" cy="1044000"/>
          </a:xfrm>
        </p:spPr>
        <p:txBody>
          <a:bodyPr>
            <a:normAutofit fontScale="25000" lnSpcReduction="20000"/>
          </a:bodyPr>
          <a:lstStyle/>
          <a:p>
            <a:r>
              <a:rPr lang="en-GB" dirty="0"/>
              <a:t>Summer 1  – Bringing Us Together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Summer 2- Reflect, Rewind and Replay</a:t>
            </a:r>
          </a:p>
        </p:txBody>
      </p:sp>
      <p:sp>
        <p:nvSpPr>
          <p:cNvPr id="56" name="Text Placeholder 28">
            <a:extLst>
              <a:ext uri="{FF2B5EF4-FFF2-40B4-BE49-F238E27FC236}">
                <a16:creationId xmlns:a16="http://schemas.microsoft.com/office/drawing/2014/main" id="{B8EB5356-3BAE-462E-8EDC-362FE1D425E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061108" y="3028819"/>
            <a:ext cx="1044575" cy="1044575"/>
          </a:xfrm>
        </p:spPr>
        <p:txBody>
          <a:bodyPr>
            <a:normAutofit fontScale="32500" lnSpcReduction="20000"/>
          </a:bodyPr>
          <a:lstStyle/>
          <a:p>
            <a:r>
              <a:rPr lang="en-US" dirty="0"/>
              <a:t>Spring 1 – Stop!</a:t>
            </a:r>
          </a:p>
          <a:p>
            <a:r>
              <a:rPr lang="en-US" dirty="0"/>
              <a:t>Spring 2 – Lean on me</a:t>
            </a:r>
          </a:p>
        </p:txBody>
      </p:sp>
      <p:sp>
        <p:nvSpPr>
          <p:cNvPr id="57" name="Text Placeholder 28">
            <a:extLst>
              <a:ext uri="{FF2B5EF4-FFF2-40B4-BE49-F238E27FC236}">
                <a16:creationId xmlns:a16="http://schemas.microsoft.com/office/drawing/2014/main" id="{B8EB5356-3BAE-462E-8EDC-362FE1D425E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857065" y="3015092"/>
            <a:ext cx="1044000" cy="1044000"/>
          </a:xfrm>
        </p:spPr>
        <p:txBody>
          <a:bodyPr>
            <a:normAutofit fontScale="25000" lnSpcReduction="20000"/>
          </a:bodyPr>
          <a:lstStyle/>
          <a:p>
            <a:r>
              <a:rPr lang="en-GB" dirty="0"/>
              <a:t>Summer 1 – Blackbird </a:t>
            </a:r>
          </a:p>
          <a:p>
            <a:r>
              <a:rPr lang="en-GB" dirty="0"/>
              <a:t>Summer 2 – </a:t>
            </a:r>
            <a:r>
              <a:rPr lang="en-GB" dirty="0" err="1"/>
              <a:t>Relfect</a:t>
            </a:r>
            <a:r>
              <a:rPr lang="en-GB" dirty="0"/>
              <a:t>, Rewind and Reflect. </a:t>
            </a:r>
          </a:p>
        </p:txBody>
      </p:sp>
      <p:sp>
        <p:nvSpPr>
          <p:cNvPr id="58" name="Text Placeholder 32">
            <a:extLst>
              <a:ext uri="{FF2B5EF4-FFF2-40B4-BE49-F238E27FC236}">
                <a16:creationId xmlns:a16="http://schemas.microsoft.com/office/drawing/2014/main" id="{A2A28B50-09D5-4A85-9359-45842866819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074337" y="4907903"/>
            <a:ext cx="1044575" cy="1042987"/>
          </a:xfrm>
        </p:spPr>
        <p:txBody>
          <a:bodyPr>
            <a:normAutofit fontScale="25000" lnSpcReduction="20000"/>
          </a:bodyPr>
          <a:lstStyle/>
          <a:p>
            <a:r>
              <a:rPr lang="en-GB" dirty="0">
                <a:ea typeface="+mj-lt"/>
                <a:cs typeface="+mj-lt"/>
              </a:rPr>
              <a:t>Autumn  1 – Living on a prayer</a:t>
            </a:r>
          </a:p>
          <a:p>
            <a:r>
              <a:rPr lang="en-GB" dirty="0">
                <a:ea typeface="+mj-lt"/>
                <a:cs typeface="+mj-lt"/>
              </a:rPr>
              <a:t>Autumn 2 – classroom jazz 1</a:t>
            </a:r>
            <a:endParaRPr lang="en-GB" dirty="0"/>
          </a:p>
        </p:txBody>
      </p:sp>
      <p:sp>
        <p:nvSpPr>
          <p:cNvPr id="59" name="Text Placeholder 32">
            <a:extLst>
              <a:ext uri="{FF2B5EF4-FFF2-40B4-BE49-F238E27FC236}">
                <a16:creationId xmlns:a16="http://schemas.microsoft.com/office/drawing/2014/main" id="{A2A28B50-09D5-4A85-9359-45842866819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545621" y="4939306"/>
            <a:ext cx="1044575" cy="1042987"/>
          </a:xfrm>
        </p:spPr>
        <p:txBody>
          <a:bodyPr>
            <a:normAutofit fontScale="25000" lnSpcReduction="20000"/>
          </a:bodyPr>
          <a:lstStyle/>
          <a:p>
            <a:r>
              <a:rPr lang="en-US" dirty="0"/>
              <a:t>Spring 1 – </a:t>
            </a:r>
            <a:r>
              <a:rPr lang="en-US">
                <a:ea typeface="+mj-lt"/>
                <a:cs typeface="+mj-lt"/>
              </a:rPr>
              <a:t>Make</a:t>
            </a:r>
            <a:r>
              <a:rPr lang="en-US" dirty="0">
                <a:ea typeface="+mj-lt"/>
                <a:cs typeface="+mj-lt"/>
              </a:rPr>
              <a:t> you feel my </a:t>
            </a:r>
            <a:r>
              <a:rPr lang="en-US" dirty="0"/>
              <a:t>love </a:t>
            </a:r>
          </a:p>
          <a:p>
            <a:r>
              <a:rPr lang="en-US" dirty="0"/>
              <a:t>Spring 2 – </a:t>
            </a:r>
            <a:r>
              <a:rPr lang="en-US" dirty="0">
                <a:ea typeface="+mj-lt"/>
                <a:cs typeface="+mj-lt"/>
              </a:rPr>
              <a:t>The Fresh Prince of Bel Air</a:t>
            </a:r>
          </a:p>
        </p:txBody>
      </p:sp>
      <p:sp>
        <p:nvSpPr>
          <p:cNvPr id="60" name="Text Placeholder 32">
            <a:extLst>
              <a:ext uri="{FF2B5EF4-FFF2-40B4-BE49-F238E27FC236}">
                <a16:creationId xmlns:a16="http://schemas.microsoft.com/office/drawing/2014/main" id="{A2A28B50-09D5-4A85-9359-45842866819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780374" y="5019035"/>
            <a:ext cx="1044575" cy="1042987"/>
          </a:xfrm>
        </p:spPr>
        <p:txBody>
          <a:bodyPr>
            <a:normAutofit fontScale="25000" lnSpcReduction="20000"/>
          </a:bodyPr>
          <a:lstStyle/>
          <a:p>
            <a:r>
              <a:rPr lang="en-US" dirty="0"/>
              <a:t>Summer 1 – Dancing in the street </a:t>
            </a:r>
          </a:p>
          <a:p>
            <a:r>
              <a:rPr lang="en-US" dirty="0"/>
              <a:t>Summer 2 – Reflect, Rewind and Replay </a:t>
            </a:r>
          </a:p>
        </p:txBody>
      </p:sp>
      <p:pic>
        <p:nvPicPr>
          <p:cNvPr id="33" name="Picture 44" descr="Logo&#10;&#10;Description automatically generated">
            <a:extLst>
              <a:ext uri="{FF2B5EF4-FFF2-40B4-BE49-F238E27FC236}">
                <a16:creationId xmlns:a16="http://schemas.microsoft.com/office/drawing/2014/main" id="{3285E944-12C8-0A2D-DD13-BE7491BC39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413" y="5577320"/>
            <a:ext cx="516082" cy="64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109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41965409_TF16411242" id="{A9563D77-6C72-4017-A17F-21C44115AF6C}" vid="{BB108D43-478A-4D1D-AFC7-F3796B97A6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95f75ec4-18a7-47b8-bf51-43214cee73c6" xsi:nil="true"/>
    <lcf76f155ced4ddcb4097134ff3c332f xmlns="95f75ec4-18a7-47b8-bf51-43214cee73c6">
      <Terms xmlns="http://schemas.microsoft.com/office/infopath/2007/PartnerControls"/>
    </lcf76f155ced4ddcb4097134ff3c332f>
    <TaxCatchAll xmlns="ceb0c3ba-34da-4f8e-820f-473e5691ac9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064F0A851E4A4CA48C8FD0AE853202" ma:contentTypeVersion="17" ma:contentTypeDescription="Create a new document." ma:contentTypeScope="" ma:versionID="6f8fc693ba2ccae6bba2b4938adf4152">
  <xsd:schema xmlns:xsd="http://www.w3.org/2001/XMLSchema" xmlns:xs="http://www.w3.org/2001/XMLSchema" xmlns:p="http://schemas.microsoft.com/office/2006/metadata/properties" xmlns:ns2="ceb0c3ba-34da-4f8e-820f-473e5691ac93" xmlns:ns3="95f75ec4-18a7-47b8-bf51-43214cee73c6" targetNamespace="http://schemas.microsoft.com/office/2006/metadata/properties" ma:root="true" ma:fieldsID="56e2e8da82f950e14db16cf692b99408" ns2:_="" ns3:_="">
    <xsd:import namespace="ceb0c3ba-34da-4f8e-820f-473e5691ac93"/>
    <xsd:import namespace="95f75ec4-18a7-47b8-bf51-43214cee73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LengthInSeconds" minOccurs="0"/>
                <xsd:element ref="ns3:MediaServiceLocation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b0c3ba-34da-4f8e-820f-473e5691ac9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3679419-6f59-469c-8c6d-ff916994760b}" ma:internalName="TaxCatchAll" ma:showField="CatchAllData" ma:web="ceb0c3ba-34da-4f8e-820f-473e5691ac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75ec4-18a7-47b8-bf51-43214cee73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AAB77C9-F236-42C1-829A-F94CF9ADFAB4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16c05727-aa75-4e4a-9b5f-8a80a1165891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95f75ec4-18a7-47b8-bf51-43214cee73c6"/>
    <ds:schemaRef ds:uri="ceb0c3ba-34da-4f8e-820f-473e5691ac93"/>
  </ds:schemaRefs>
</ds:datastoreItem>
</file>

<file path=customXml/itemProps2.xml><?xml version="1.0" encoding="utf-8"?>
<ds:datastoreItem xmlns:ds="http://schemas.openxmlformats.org/officeDocument/2006/customXml" ds:itemID="{3D06333E-AAC1-4B6E-8D98-11D5906DD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299ABDC-CF00-4000-815B-A7669ADE00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eb0c3ba-34da-4f8e-820f-473e5691ac93"/>
    <ds:schemaRef ds:uri="95f75ec4-18a7-47b8-bf51-43214cee73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tf16411242_win32</Template>
  <TotalTime>5949</TotalTime>
  <Words>300</Words>
  <Application>Microsoft Office PowerPoint</Application>
  <PresentationFormat>Widescreen</PresentationFormat>
  <Paragraphs>55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Music Curriculum Road Map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Grace Darling</dc:title>
  <dc:creator>Clare</dc:creator>
  <cp:lastModifiedBy>Lizzy Downey</cp:lastModifiedBy>
  <cp:revision>118</cp:revision>
  <cp:lastPrinted>2021-11-30T14:30:32Z</cp:lastPrinted>
  <dcterms:created xsi:type="dcterms:W3CDTF">2021-02-28T08:04:57Z</dcterms:created>
  <dcterms:modified xsi:type="dcterms:W3CDTF">2023-09-19T11:12:45Z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0x01010080064F0A851E4A4CA48C8FD0AE853202</vt:lpwstr>
  </property>
  <property fmtid="{D5CDD505-2E9C-101B-9397-08002B2CF9AE}" pid="3" name="MediaServiceImageTags">
    <vt:lpwstr/>
  </property>
</Properties>
</file>